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78" r:id="rId24"/>
    <p:sldId id="279" r:id="rId25"/>
    <p:sldId id="280" r:id="rId26"/>
    <p:sldId id="281" r:id="rId27"/>
    <p:sldId id="287" r:id="rId28"/>
    <p:sldId id="282" r:id="rId29"/>
    <p:sldId id="283" r:id="rId30"/>
    <p:sldId id="288" r:id="rId31"/>
    <p:sldId id="284" r:id="rId32"/>
    <p:sldId id="289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586B-7FCD-8D44-ACE3-A879D306078D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6CF55-9400-5C4E-AFE0-5AFC5AA8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5248" cy="6859829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5767" y="2960566"/>
            <a:ext cx="5815425" cy="5718932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585417" y="-371223"/>
            <a:ext cx="5262828" cy="5175504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300333" y="2655767"/>
            <a:ext cx="95912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291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nly curves">
  <p:cSld name="Blank only curve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33" y="1"/>
            <a:ext cx="12193016" cy="6859825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2398085-A19F-A047-BD95-C05077C6A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6"/>
            <a:ext cx="12193016" cy="6857593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fld id="{C2398085-A19F-A047-BD95-C05077C6A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AEE0-96C7-E64D-8F3A-3A8688EB3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A54E0-7815-F446-8284-6E5BCB989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5EB6-DD84-5A4C-8D90-D0E83267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3842-957E-AC43-825B-6709C320FAF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2D7F-8111-864A-854F-60EBC6B0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2EA0-E504-E945-9016-BB52B55C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8085-A19F-A047-BD95-C05077C6A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5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2195248" cy="6859829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791534" y="4847381"/>
            <a:ext cx="5815425" cy="5718932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7713817" y="-2446851"/>
            <a:ext cx="5262828" cy="5175504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300333" y="2261233"/>
            <a:ext cx="9591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00333" y="3835236"/>
            <a:ext cx="9591200" cy="49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330808" y="1915400"/>
            <a:ext cx="889200" cy="889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" name="Google Shape;21;p3"/>
          <p:cNvCxnSpPr>
            <a:stCxn id="20" idx="1"/>
          </p:cNvCxnSpPr>
          <p:nvPr/>
        </p:nvCxnSpPr>
        <p:spPr>
          <a:xfrm rot="10800000">
            <a:off x="8" y="2360000"/>
            <a:ext cx="133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544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12195248" cy="6859829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350645" y="323850"/>
                </a:moveTo>
                <a:cubicBezTo>
                  <a:pt x="1470660" y="227965"/>
                  <a:pt x="1571625" y="119380"/>
                  <a:pt x="1652905" y="0"/>
                </a:cubicBezTo>
                <a:lnTo>
                  <a:pt x="1648460" y="0"/>
                </a:lnTo>
                <a:cubicBezTo>
                  <a:pt x="1567815" y="118110"/>
                  <a:pt x="1466850" y="225425"/>
                  <a:pt x="1348105" y="320675"/>
                </a:cubicBezTo>
                <a:cubicBezTo>
                  <a:pt x="1200785" y="438785"/>
                  <a:pt x="1024255" y="537845"/>
                  <a:pt x="821690" y="617220"/>
                </a:cubicBezTo>
                <a:lnTo>
                  <a:pt x="821690" y="614680"/>
                </a:lnTo>
                <a:lnTo>
                  <a:pt x="819785" y="614680"/>
                </a:lnTo>
                <a:lnTo>
                  <a:pt x="819785" y="617855"/>
                </a:lnTo>
                <a:cubicBezTo>
                  <a:pt x="733425" y="651510"/>
                  <a:pt x="641985" y="681990"/>
                  <a:pt x="545465" y="708025"/>
                </a:cubicBezTo>
                <a:cubicBezTo>
                  <a:pt x="339725" y="764540"/>
                  <a:pt x="157480" y="836295"/>
                  <a:pt x="0" y="920115"/>
                </a:cubicBezTo>
                <a:lnTo>
                  <a:pt x="0" y="924560"/>
                </a:lnTo>
                <a:cubicBezTo>
                  <a:pt x="156845" y="840105"/>
                  <a:pt x="339725" y="768350"/>
                  <a:pt x="546100" y="711200"/>
                </a:cubicBezTo>
                <a:cubicBezTo>
                  <a:pt x="869315" y="623570"/>
                  <a:pt x="1139190" y="493395"/>
                  <a:pt x="1350645" y="323850"/>
                </a:cubicBezTo>
                <a:close/>
                <a:moveTo>
                  <a:pt x="563880" y="563245"/>
                </a:moveTo>
                <a:cubicBezTo>
                  <a:pt x="876935" y="437515"/>
                  <a:pt x="1130935" y="260350"/>
                  <a:pt x="1301115" y="0"/>
                </a:cubicBezTo>
                <a:lnTo>
                  <a:pt x="1296670" y="0"/>
                </a:lnTo>
                <a:cubicBezTo>
                  <a:pt x="1239520" y="86995"/>
                  <a:pt x="1173480" y="164465"/>
                  <a:pt x="1093470" y="237490"/>
                </a:cubicBezTo>
                <a:cubicBezTo>
                  <a:pt x="681990" y="601345"/>
                  <a:pt x="365125" y="581660"/>
                  <a:pt x="1270" y="782320"/>
                </a:cubicBezTo>
                <a:lnTo>
                  <a:pt x="1270" y="784860"/>
                </a:lnTo>
                <a:cubicBezTo>
                  <a:pt x="22225" y="775335"/>
                  <a:pt x="47625" y="760095"/>
                  <a:pt x="69850" y="751205"/>
                </a:cubicBezTo>
                <a:cubicBezTo>
                  <a:pt x="214630" y="679450"/>
                  <a:pt x="389255" y="628650"/>
                  <a:pt x="563880" y="563245"/>
                </a:cubicBezTo>
                <a:close/>
                <a:moveTo>
                  <a:pt x="1266190" y="295910"/>
                </a:moveTo>
                <a:cubicBezTo>
                  <a:pt x="1372235" y="207645"/>
                  <a:pt x="1462405" y="108585"/>
                  <a:pt x="1534795" y="0"/>
                </a:cubicBezTo>
                <a:lnTo>
                  <a:pt x="1530350" y="0"/>
                </a:lnTo>
                <a:cubicBezTo>
                  <a:pt x="1457960" y="107315"/>
                  <a:pt x="1369060" y="205740"/>
                  <a:pt x="1263650" y="293370"/>
                </a:cubicBezTo>
                <a:cubicBezTo>
                  <a:pt x="1064895" y="459105"/>
                  <a:pt x="808355" y="588010"/>
                  <a:pt x="500380" y="677545"/>
                </a:cubicBezTo>
                <a:cubicBezTo>
                  <a:pt x="313055" y="732155"/>
                  <a:pt x="146685" y="797560"/>
                  <a:pt x="635" y="874395"/>
                </a:cubicBezTo>
                <a:lnTo>
                  <a:pt x="635" y="878840"/>
                </a:lnTo>
                <a:cubicBezTo>
                  <a:pt x="146050" y="802005"/>
                  <a:pt x="313055" y="735965"/>
                  <a:pt x="501015" y="681355"/>
                </a:cubicBezTo>
                <a:cubicBezTo>
                  <a:pt x="810260" y="591820"/>
                  <a:pt x="1067435" y="462280"/>
                  <a:pt x="1266190" y="295910"/>
                </a:cubicBezTo>
                <a:close/>
                <a:moveTo>
                  <a:pt x="1181735" y="268605"/>
                </a:moveTo>
                <a:cubicBezTo>
                  <a:pt x="1274445" y="187325"/>
                  <a:pt x="1353820" y="97790"/>
                  <a:pt x="1417955" y="635"/>
                </a:cubicBezTo>
                <a:lnTo>
                  <a:pt x="1413510" y="635"/>
                </a:lnTo>
                <a:cubicBezTo>
                  <a:pt x="1349375" y="97155"/>
                  <a:pt x="1271270" y="186055"/>
                  <a:pt x="1179195" y="266065"/>
                </a:cubicBezTo>
                <a:cubicBezTo>
                  <a:pt x="992505" y="428625"/>
                  <a:pt x="748665" y="556895"/>
                  <a:pt x="454660" y="646430"/>
                </a:cubicBezTo>
                <a:cubicBezTo>
                  <a:pt x="286385" y="697865"/>
                  <a:pt x="135255" y="758825"/>
                  <a:pt x="1270" y="828675"/>
                </a:cubicBezTo>
                <a:lnTo>
                  <a:pt x="1270" y="833120"/>
                </a:lnTo>
                <a:cubicBezTo>
                  <a:pt x="135255" y="763270"/>
                  <a:pt x="287020" y="702310"/>
                  <a:pt x="455930" y="650875"/>
                </a:cubicBezTo>
                <a:cubicBezTo>
                  <a:pt x="750570" y="560070"/>
                  <a:pt x="994410" y="431800"/>
                  <a:pt x="1181735" y="268605"/>
                </a:cubicBezTo>
                <a:close/>
                <a:moveTo>
                  <a:pt x="887095" y="709930"/>
                </a:moveTo>
                <a:cubicBezTo>
                  <a:pt x="1308735" y="560070"/>
                  <a:pt x="1671320" y="327660"/>
                  <a:pt x="1918335" y="0"/>
                </a:cubicBezTo>
                <a:lnTo>
                  <a:pt x="1917700" y="0"/>
                </a:lnTo>
                <a:cubicBezTo>
                  <a:pt x="1600835" y="387985"/>
                  <a:pt x="1281430" y="566420"/>
                  <a:pt x="759460" y="755650"/>
                </a:cubicBezTo>
                <a:cubicBezTo>
                  <a:pt x="450215" y="887095"/>
                  <a:pt x="194310" y="1075690"/>
                  <a:pt x="1270" y="1319530"/>
                </a:cubicBezTo>
                <a:lnTo>
                  <a:pt x="1270" y="1324610"/>
                </a:lnTo>
                <a:cubicBezTo>
                  <a:pt x="26670" y="1292860"/>
                  <a:pt x="53340" y="1261745"/>
                  <a:pt x="80645" y="1231265"/>
                </a:cubicBezTo>
                <a:cubicBezTo>
                  <a:pt x="292735" y="1000125"/>
                  <a:pt x="561975" y="826135"/>
                  <a:pt x="887095" y="709930"/>
                </a:cubicBezTo>
                <a:close/>
                <a:moveTo>
                  <a:pt x="1034415" y="693420"/>
                </a:moveTo>
                <a:cubicBezTo>
                  <a:pt x="1431290" y="529590"/>
                  <a:pt x="1752600" y="296545"/>
                  <a:pt x="1990725" y="0"/>
                </a:cubicBezTo>
                <a:lnTo>
                  <a:pt x="1986280" y="0"/>
                </a:lnTo>
                <a:cubicBezTo>
                  <a:pt x="1748790" y="294640"/>
                  <a:pt x="1428750" y="527050"/>
                  <a:pt x="1033145" y="689610"/>
                </a:cubicBezTo>
                <a:cubicBezTo>
                  <a:pt x="657860" y="844550"/>
                  <a:pt x="353060" y="1085850"/>
                  <a:pt x="126365" y="1406525"/>
                </a:cubicBezTo>
                <a:cubicBezTo>
                  <a:pt x="78740" y="1473835"/>
                  <a:pt x="36830" y="1541145"/>
                  <a:pt x="635" y="1606550"/>
                </a:cubicBezTo>
                <a:lnTo>
                  <a:pt x="635" y="1614170"/>
                </a:lnTo>
                <a:cubicBezTo>
                  <a:pt x="37465" y="1547495"/>
                  <a:pt x="80010" y="1478280"/>
                  <a:pt x="128905" y="1409065"/>
                </a:cubicBezTo>
                <a:cubicBezTo>
                  <a:pt x="355600" y="1089025"/>
                  <a:pt x="660400" y="847725"/>
                  <a:pt x="1034415" y="693420"/>
                </a:cubicBezTo>
                <a:close/>
                <a:moveTo>
                  <a:pt x="1438275" y="353060"/>
                </a:moveTo>
                <a:cubicBezTo>
                  <a:pt x="1572895" y="249555"/>
                  <a:pt x="1685925" y="131445"/>
                  <a:pt x="1776730" y="0"/>
                </a:cubicBezTo>
                <a:lnTo>
                  <a:pt x="1767840" y="0"/>
                </a:lnTo>
                <a:cubicBezTo>
                  <a:pt x="1678305" y="128905"/>
                  <a:pt x="1566545" y="245110"/>
                  <a:pt x="1433195" y="347345"/>
                </a:cubicBezTo>
                <a:cubicBezTo>
                  <a:pt x="1210310" y="518795"/>
                  <a:pt x="927735" y="650240"/>
                  <a:pt x="593090" y="737870"/>
                </a:cubicBezTo>
                <a:cubicBezTo>
                  <a:pt x="367665" y="796925"/>
                  <a:pt x="168910" y="873760"/>
                  <a:pt x="1270" y="965835"/>
                </a:cubicBezTo>
                <a:lnTo>
                  <a:pt x="1270" y="974090"/>
                </a:lnTo>
                <a:cubicBezTo>
                  <a:pt x="169545" y="880745"/>
                  <a:pt x="368300" y="803910"/>
                  <a:pt x="595630" y="744220"/>
                </a:cubicBezTo>
                <a:cubicBezTo>
                  <a:pt x="930910" y="657225"/>
                  <a:pt x="1214120" y="525145"/>
                  <a:pt x="1438275" y="353060"/>
                </a:cubicBezTo>
                <a:close/>
                <a:moveTo>
                  <a:pt x="695325" y="995680"/>
                </a:moveTo>
                <a:cubicBezTo>
                  <a:pt x="805815" y="899795"/>
                  <a:pt x="927735" y="814705"/>
                  <a:pt x="1057275" y="742315"/>
                </a:cubicBezTo>
                <a:cubicBezTo>
                  <a:pt x="1138555" y="695325"/>
                  <a:pt x="1245870" y="649605"/>
                  <a:pt x="1348740" y="590550"/>
                </a:cubicBezTo>
                <a:cubicBezTo>
                  <a:pt x="1663700" y="412750"/>
                  <a:pt x="1922145" y="182245"/>
                  <a:pt x="2059305" y="635"/>
                </a:cubicBezTo>
                <a:lnTo>
                  <a:pt x="2058035" y="635"/>
                </a:lnTo>
                <a:cubicBezTo>
                  <a:pt x="1818005" y="282575"/>
                  <a:pt x="1549400" y="500380"/>
                  <a:pt x="1106805" y="711200"/>
                </a:cubicBezTo>
                <a:cubicBezTo>
                  <a:pt x="889635" y="825500"/>
                  <a:pt x="697230" y="972185"/>
                  <a:pt x="532130" y="1148080"/>
                </a:cubicBezTo>
                <a:cubicBezTo>
                  <a:pt x="287655" y="1404620"/>
                  <a:pt x="114300" y="1727835"/>
                  <a:pt x="21590" y="1948815"/>
                </a:cubicBezTo>
                <a:lnTo>
                  <a:pt x="22225" y="1948815"/>
                </a:lnTo>
                <a:cubicBezTo>
                  <a:pt x="190500" y="1590040"/>
                  <a:pt x="362585" y="1285875"/>
                  <a:pt x="695325" y="995680"/>
                </a:cubicBezTo>
                <a:close/>
                <a:moveTo>
                  <a:pt x="1011555" y="213995"/>
                </a:moveTo>
                <a:cubicBezTo>
                  <a:pt x="1079500" y="147955"/>
                  <a:pt x="1137920" y="76835"/>
                  <a:pt x="1186815" y="0"/>
                </a:cubicBezTo>
                <a:lnTo>
                  <a:pt x="1177925" y="0"/>
                </a:lnTo>
                <a:cubicBezTo>
                  <a:pt x="1130300" y="74295"/>
                  <a:pt x="1072515" y="144145"/>
                  <a:pt x="1006475" y="208915"/>
                </a:cubicBezTo>
                <a:cubicBezTo>
                  <a:pt x="844550" y="365760"/>
                  <a:pt x="626745" y="491490"/>
                  <a:pt x="360045" y="581660"/>
                </a:cubicBezTo>
                <a:cubicBezTo>
                  <a:pt x="230505" y="626110"/>
                  <a:pt x="110490" y="676275"/>
                  <a:pt x="1270" y="731520"/>
                </a:cubicBezTo>
                <a:lnTo>
                  <a:pt x="1270" y="739775"/>
                </a:lnTo>
                <a:cubicBezTo>
                  <a:pt x="111125" y="683895"/>
                  <a:pt x="231140" y="633730"/>
                  <a:pt x="362585" y="588645"/>
                </a:cubicBezTo>
                <a:cubicBezTo>
                  <a:pt x="629920" y="497840"/>
                  <a:pt x="848360" y="371475"/>
                  <a:pt x="1011555" y="213995"/>
                </a:cubicBezTo>
                <a:close/>
                <a:moveTo>
                  <a:pt x="169545" y="0"/>
                </a:moveTo>
                <a:lnTo>
                  <a:pt x="165100" y="0"/>
                </a:lnTo>
                <a:cubicBezTo>
                  <a:pt x="124460" y="67310"/>
                  <a:pt x="69215" y="129540"/>
                  <a:pt x="635" y="186055"/>
                </a:cubicBezTo>
                <a:lnTo>
                  <a:pt x="635" y="191135"/>
                </a:lnTo>
                <a:cubicBezTo>
                  <a:pt x="76200" y="130175"/>
                  <a:pt x="130810" y="65405"/>
                  <a:pt x="169545" y="0"/>
                </a:cubicBezTo>
                <a:close/>
                <a:moveTo>
                  <a:pt x="923290" y="184785"/>
                </a:moveTo>
                <a:cubicBezTo>
                  <a:pt x="979805" y="127000"/>
                  <a:pt x="1028065" y="65405"/>
                  <a:pt x="1068705" y="0"/>
                </a:cubicBezTo>
                <a:lnTo>
                  <a:pt x="1064260" y="0"/>
                </a:lnTo>
                <a:cubicBezTo>
                  <a:pt x="1023620" y="64770"/>
                  <a:pt x="975995" y="125730"/>
                  <a:pt x="920750" y="182245"/>
                </a:cubicBezTo>
                <a:cubicBezTo>
                  <a:pt x="770255" y="336550"/>
                  <a:pt x="565785" y="461010"/>
                  <a:pt x="312420" y="552450"/>
                </a:cubicBezTo>
                <a:cubicBezTo>
                  <a:pt x="200660" y="593090"/>
                  <a:pt x="97155" y="637540"/>
                  <a:pt x="1270" y="685800"/>
                </a:cubicBezTo>
                <a:lnTo>
                  <a:pt x="1270" y="689610"/>
                </a:lnTo>
                <a:cubicBezTo>
                  <a:pt x="97155" y="641350"/>
                  <a:pt x="201295" y="596900"/>
                  <a:pt x="313690" y="556260"/>
                </a:cubicBezTo>
                <a:cubicBezTo>
                  <a:pt x="567690" y="464185"/>
                  <a:pt x="772795" y="339725"/>
                  <a:pt x="923290" y="184785"/>
                </a:cubicBezTo>
                <a:close/>
                <a:moveTo>
                  <a:pt x="387350" y="3175"/>
                </a:moveTo>
                <a:cubicBezTo>
                  <a:pt x="387985" y="2540"/>
                  <a:pt x="388620" y="1270"/>
                  <a:pt x="388620" y="0"/>
                </a:cubicBezTo>
                <a:lnTo>
                  <a:pt x="384810" y="0"/>
                </a:lnTo>
                <a:cubicBezTo>
                  <a:pt x="307340" y="141605"/>
                  <a:pt x="180975" y="266065"/>
                  <a:pt x="1270" y="364490"/>
                </a:cubicBezTo>
                <a:lnTo>
                  <a:pt x="1270" y="368935"/>
                </a:lnTo>
                <a:cubicBezTo>
                  <a:pt x="180975" y="269875"/>
                  <a:pt x="310515" y="147320"/>
                  <a:pt x="387350" y="3175"/>
                </a:cubicBezTo>
                <a:close/>
                <a:moveTo>
                  <a:pt x="470535" y="50165"/>
                </a:moveTo>
                <a:cubicBezTo>
                  <a:pt x="479425" y="35560"/>
                  <a:pt x="491490" y="16510"/>
                  <a:pt x="500380" y="635"/>
                </a:cubicBezTo>
                <a:lnTo>
                  <a:pt x="496570" y="635"/>
                </a:lnTo>
                <a:cubicBezTo>
                  <a:pt x="495300" y="3175"/>
                  <a:pt x="494665" y="5080"/>
                  <a:pt x="493395" y="6985"/>
                </a:cubicBezTo>
                <a:cubicBezTo>
                  <a:pt x="399415" y="171450"/>
                  <a:pt x="258445" y="292735"/>
                  <a:pt x="55880" y="396875"/>
                </a:cubicBezTo>
                <a:cubicBezTo>
                  <a:pt x="46990" y="401320"/>
                  <a:pt x="19050" y="415290"/>
                  <a:pt x="1270" y="424815"/>
                </a:cubicBezTo>
                <a:lnTo>
                  <a:pt x="1270" y="429260"/>
                </a:lnTo>
                <a:cubicBezTo>
                  <a:pt x="215265" y="321945"/>
                  <a:pt x="361950" y="215265"/>
                  <a:pt x="470535" y="50165"/>
                </a:cubicBezTo>
                <a:close/>
                <a:moveTo>
                  <a:pt x="50165" y="0"/>
                </a:moveTo>
                <a:cubicBezTo>
                  <a:pt x="35560" y="20320"/>
                  <a:pt x="19685" y="39370"/>
                  <a:pt x="1270" y="59055"/>
                </a:cubicBezTo>
                <a:lnTo>
                  <a:pt x="1270" y="69850"/>
                </a:lnTo>
                <a:cubicBezTo>
                  <a:pt x="19685" y="50165"/>
                  <a:pt x="47625" y="17145"/>
                  <a:pt x="59055" y="0"/>
                </a:cubicBezTo>
                <a:lnTo>
                  <a:pt x="50165" y="0"/>
                </a:lnTo>
                <a:close/>
                <a:moveTo>
                  <a:pt x="1466215" y="580390"/>
                </a:moveTo>
                <a:cubicBezTo>
                  <a:pt x="1753235" y="398145"/>
                  <a:pt x="1974850" y="190500"/>
                  <a:pt x="2133600" y="0"/>
                </a:cubicBezTo>
                <a:lnTo>
                  <a:pt x="2124710" y="0"/>
                </a:lnTo>
                <a:cubicBezTo>
                  <a:pt x="2117725" y="8890"/>
                  <a:pt x="2110105" y="17780"/>
                  <a:pt x="2101850" y="26035"/>
                </a:cubicBezTo>
                <a:cubicBezTo>
                  <a:pt x="2078990" y="52070"/>
                  <a:pt x="2056130" y="77470"/>
                  <a:pt x="2031365" y="104140"/>
                </a:cubicBezTo>
                <a:cubicBezTo>
                  <a:pt x="1624965" y="528320"/>
                  <a:pt x="1378585" y="605155"/>
                  <a:pt x="1136015" y="774700"/>
                </a:cubicBezTo>
                <a:cubicBezTo>
                  <a:pt x="706120" y="1074420"/>
                  <a:pt x="433070" y="1480185"/>
                  <a:pt x="224790" y="1884680"/>
                </a:cubicBezTo>
                <a:cubicBezTo>
                  <a:pt x="219710" y="1897380"/>
                  <a:pt x="200025" y="1929765"/>
                  <a:pt x="191770" y="1947545"/>
                </a:cubicBezTo>
                <a:lnTo>
                  <a:pt x="200660" y="1947545"/>
                </a:lnTo>
                <a:cubicBezTo>
                  <a:pt x="203835" y="1941195"/>
                  <a:pt x="206375" y="1936115"/>
                  <a:pt x="209550" y="1929765"/>
                </a:cubicBezTo>
                <a:cubicBezTo>
                  <a:pt x="295275" y="1764665"/>
                  <a:pt x="409575" y="1546225"/>
                  <a:pt x="584200" y="1318895"/>
                </a:cubicBezTo>
                <a:cubicBezTo>
                  <a:pt x="897890" y="909955"/>
                  <a:pt x="1179830" y="748030"/>
                  <a:pt x="1466215" y="580390"/>
                </a:cubicBezTo>
                <a:close/>
                <a:moveTo>
                  <a:pt x="276860" y="0"/>
                </a:moveTo>
                <a:lnTo>
                  <a:pt x="274955" y="0"/>
                </a:lnTo>
                <a:cubicBezTo>
                  <a:pt x="209550" y="117475"/>
                  <a:pt x="131445" y="207010"/>
                  <a:pt x="1270" y="296545"/>
                </a:cubicBezTo>
                <a:lnTo>
                  <a:pt x="1270" y="301625"/>
                </a:lnTo>
                <a:cubicBezTo>
                  <a:pt x="9525" y="295910"/>
                  <a:pt x="17780" y="288290"/>
                  <a:pt x="19685" y="288290"/>
                </a:cubicBezTo>
                <a:cubicBezTo>
                  <a:pt x="130175" y="210185"/>
                  <a:pt x="235585" y="97790"/>
                  <a:pt x="276860" y="0"/>
                </a:cubicBezTo>
                <a:close/>
                <a:moveTo>
                  <a:pt x="835660" y="156845"/>
                </a:moveTo>
                <a:cubicBezTo>
                  <a:pt x="880745" y="107315"/>
                  <a:pt x="920115" y="55245"/>
                  <a:pt x="953770" y="0"/>
                </a:cubicBezTo>
                <a:lnTo>
                  <a:pt x="949325" y="0"/>
                </a:lnTo>
                <a:cubicBezTo>
                  <a:pt x="916305" y="53975"/>
                  <a:pt x="877570" y="106045"/>
                  <a:pt x="832485" y="154305"/>
                </a:cubicBezTo>
                <a:cubicBezTo>
                  <a:pt x="694690" y="305435"/>
                  <a:pt x="502920" y="429260"/>
                  <a:pt x="262890" y="520700"/>
                </a:cubicBezTo>
                <a:cubicBezTo>
                  <a:pt x="169545" y="556895"/>
                  <a:pt x="82550" y="594995"/>
                  <a:pt x="635" y="635635"/>
                </a:cubicBezTo>
                <a:lnTo>
                  <a:pt x="635" y="639445"/>
                </a:lnTo>
                <a:cubicBezTo>
                  <a:pt x="82550" y="598805"/>
                  <a:pt x="170180" y="560070"/>
                  <a:pt x="264160" y="523875"/>
                </a:cubicBezTo>
                <a:cubicBezTo>
                  <a:pt x="505460" y="432435"/>
                  <a:pt x="697230" y="308610"/>
                  <a:pt x="835660" y="156845"/>
                </a:cubicBezTo>
                <a:close/>
                <a:moveTo>
                  <a:pt x="326390" y="443865"/>
                </a:moveTo>
                <a:cubicBezTo>
                  <a:pt x="551815" y="333375"/>
                  <a:pt x="724535" y="191770"/>
                  <a:pt x="839470" y="635"/>
                </a:cubicBezTo>
                <a:lnTo>
                  <a:pt x="835025" y="635"/>
                </a:lnTo>
                <a:cubicBezTo>
                  <a:pt x="808355" y="45085"/>
                  <a:pt x="778510" y="86995"/>
                  <a:pt x="744220" y="127635"/>
                </a:cubicBezTo>
                <a:cubicBezTo>
                  <a:pt x="491490" y="415290"/>
                  <a:pt x="236855" y="465455"/>
                  <a:pt x="1270" y="586740"/>
                </a:cubicBezTo>
                <a:lnTo>
                  <a:pt x="1270" y="591185"/>
                </a:lnTo>
                <a:cubicBezTo>
                  <a:pt x="9525" y="586740"/>
                  <a:pt x="17780" y="581660"/>
                  <a:pt x="19050" y="582295"/>
                </a:cubicBezTo>
                <a:cubicBezTo>
                  <a:pt x="111125" y="534035"/>
                  <a:pt x="217805" y="495300"/>
                  <a:pt x="326390" y="443865"/>
                </a:cubicBezTo>
                <a:close/>
                <a:moveTo>
                  <a:pt x="720090" y="9525"/>
                </a:moveTo>
                <a:cubicBezTo>
                  <a:pt x="721995" y="6350"/>
                  <a:pt x="723900" y="3175"/>
                  <a:pt x="725805" y="0"/>
                </a:cubicBezTo>
                <a:lnTo>
                  <a:pt x="721360" y="0"/>
                </a:lnTo>
                <a:cubicBezTo>
                  <a:pt x="720090" y="2540"/>
                  <a:pt x="718820" y="5715"/>
                  <a:pt x="717550" y="6985"/>
                </a:cubicBezTo>
                <a:cubicBezTo>
                  <a:pt x="591185" y="213360"/>
                  <a:pt x="411480" y="346710"/>
                  <a:pt x="162560" y="458470"/>
                </a:cubicBezTo>
                <a:cubicBezTo>
                  <a:pt x="106680" y="483235"/>
                  <a:pt x="52705" y="508635"/>
                  <a:pt x="1905" y="534035"/>
                </a:cubicBezTo>
                <a:lnTo>
                  <a:pt x="1905" y="537845"/>
                </a:lnTo>
                <a:cubicBezTo>
                  <a:pt x="81280" y="497205"/>
                  <a:pt x="170180" y="461645"/>
                  <a:pt x="262890" y="414655"/>
                </a:cubicBezTo>
                <a:cubicBezTo>
                  <a:pt x="465455" y="309880"/>
                  <a:pt x="616585" y="180340"/>
                  <a:pt x="720090" y="9525"/>
                </a:cubicBezTo>
                <a:close/>
                <a:moveTo>
                  <a:pt x="614680" y="0"/>
                </a:moveTo>
                <a:lnTo>
                  <a:pt x="606425" y="0"/>
                </a:lnTo>
                <a:cubicBezTo>
                  <a:pt x="495935" y="188595"/>
                  <a:pt x="339090" y="314960"/>
                  <a:pt x="109220" y="426085"/>
                </a:cubicBezTo>
                <a:cubicBezTo>
                  <a:pt x="73025" y="443230"/>
                  <a:pt x="36195" y="461645"/>
                  <a:pt x="1905" y="478790"/>
                </a:cubicBezTo>
                <a:lnTo>
                  <a:pt x="1905" y="486410"/>
                </a:lnTo>
                <a:cubicBezTo>
                  <a:pt x="278765" y="358775"/>
                  <a:pt x="479425" y="235585"/>
                  <a:pt x="614680" y="0"/>
                </a:cubicBezTo>
                <a:close/>
                <a:moveTo>
                  <a:pt x="1824355" y="0"/>
                </a:moveTo>
                <a:lnTo>
                  <a:pt x="1823720" y="0"/>
                </a:lnTo>
                <a:cubicBezTo>
                  <a:pt x="1558290" y="338455"/>
                  <a:pt x="1213485" y="559435"/>
                  <a:pt x="800100" y="716915"/>
                </a:cubicBezTo>
                <a:cubicBezTo>
                  <a:pt x="541020" y="807720"/>
                  <a:pt x="360045" y="868680"/>
                  <a:pt x="172720" y="972820"/>
                </a:cubicBezTo>
                <a:cubicBezTo>
                  <a:pt x="111760" y="1006475"/>
                  <a:pt x="54610" y="1041400"/>
                  <a:pt x="1270" y="1077595"/>
                </a:cubicBezTo>
                <a:lnTo>
                  <a:pt x="1270" y="1082675"/>
                </a:lnTo>
                <a:cubicBezTo>
                  <a:pt x="373380" y="829945"/>
                  <a:pt x="685800" y="782320"/>
                  <a:pt x="965200" y="653415"/>
                </a:cubicBezTo>
                <a:cubicBezTo>
                  <a:pt x="1291590" y="508635"/>
                  <a:pt x="1622425" y="281940"/>
                  <a:pt x="1824355" y="0"/>
                </a:cubicBezTo>
                <a:close/>
                <a:moveTo>
                  <a:pt x="3088005" y="1196975"/>
                </a:moveTo>
                <a:cubicBezTo>
                  <a:pt x="2928620" y="1364615"/>
                  <a:pt x="2754630" y="1668780"/>
                  <a:pt x="2648585" y="1948180"/>
                </a:cubicBezTo>
                <a:lnTo>
                  <a:pt x="2651760" y="1948180"/>
                </a:lnTo>
                <a:cubicBezTo>
                  <a:pt x="2654935" y="1939925"/>
                  <a:pt x="2657475" y="1929130"/>
                  <a:pt x="2660015" y="1926590"/>
                </a:cubicBezTo>
                <a:cubicBezTo>
                  <a:pt x="2783205" y="1628140"/>
                  <a:pt x="2933700" y="1364615"/>
                  <a:pt x="3105785" y="1182370"/>
                </a:cubicBezTo>
                <a:cubicBezTo>
                  <a:pt x="3237865" y="1030605"/>
                  <a:pt x="3337560" y="915035"/>
                  <a:pt x="3463925" y="823595"/>
                </a:cubicBezTo>
                <a:lnTo>
                  <a:pt x="3463925" y="821055"/>
                </a:lnTo>
                <a:cubicBezTo>
                  <a:pt x="3336290" y="901065"/>
                  <a:pt x="3204210" y="1067435"/>
                  <a:pt x="3088005" y="1196975"/>
                </a:cubicBezTo>
                <a:close/>
                <a:moveTo>
                  <a:pt x="2788920" y="1948180"/>
                </a:moveTo>
                <a:lnTo>
                  <a:pt x="2792095" y="1948180"/>
                </a:lnTo>
                <a:cubicBezTo>
                  <a:pt x="2791460" y="1941195"/>
                  <a:pt x="2790825" y="1932940"/>
                  <a:pt x="2791460" y="1931670"/>
                </a:cubicBezTo>
                <a:cubicBezTo>
                  <a:pt x="2795905" y="1795780"/>
                  <a:pt x="2912110" y="1588135"/>
                  <a:pt x="3005455" y="1474470"/>
                </a:cubicBezTo>
                <a:cubicBezTo>
                  <a:pt x="3061970" y="1401445"/>
                  <a:pt x="3124835" y="1350645"/>
                  <a:pt x="3197860" y="1282700"/>
                </a:cubicBezTo>
                <a:cubicBezTo>
                  <a:pt x="3282315" y="1203960"/>
                  <a:pt x="3376930" y="1101090"/>
                  <a:pt x="3463925" y="1029970"/>
                </a:cubicBezTo>
                <a:lnTo>
                  <a:pt x="3463925" y="1025525"/>
                </a:lnTo>
                <a:cubicBezTo>
                  <a:pt x="3352165" y="1114425"/>
                  <a:pt x="3239135" y="1247775"/>
                  <a:pt x="3118485" y="1350010"/>
                </a:cubicBezTo>
                <a:cubicBezTo>
                  <a:pt x="2976245" y="1468755"/>
                  <a:pt x="2780665" y="1771650"/>
                  <a:pt x="2788920" y="1948180"/>
                </a:cubicBezTo>
                <a:close/>
                <a:moveTo>
                  <a:pt x="2927350" y="1948180"/>
                </a:moveTo>
                <a:lnTo>
                  <a:pt x="2930525" y="1948180"/>
                </a:lnTo>
                <a:cubicBezTo>
                  <a:pt x="2929890" y="1945640"/>
                  <a:pt x="2929890" y="1943100"/>
                  <a:pt x="2929890" y="1942465"/>
                </a:cubicBezTo>
                <a:cubicBezTo>
                  <a:pt x="2922270" y="1795780"/>
                  <a:pt x="3029585" y="1597025"/>
                  <a:pt x="3142615" y="1498600"/>
                </a:cubicBezTo>
                <a:cubicBezTo>
                  <a:pt x="3179445" y="1463675"/>
                  <a:pt x="3228975" y="1437640"/>
                  <a:pt x="3282315" y="1398905"/>
                </a:cubicBezTo>
                <a:cubicBezTo>
                  <a:pt x="3355975" y="1344295"/>
                  <a:pt x="3408045" y="1299845"/>
                  <a:pt x="3463925" y="1249045"/>
                </a:cubicBezTo>
                <a:lnTo>
                  <a:pt x="3463925" y="1244600"/>
                </a:lnTo>
                <a:cubicBezTo>
                  <a:pt x="3388360" y="1311275"/>
                  <a:pt x="3317875" y="1376045"/>
                  <a:pt x="3207385" y="1445260"/>
                </a:cubicBezTo>
                <a:cubicBezTo>
                  <a:pt x="3057525" y="1534795"/>
                  <a:pt x="2915285" y="1775460"/>
                  <a:pt x="2927350" y="1948180"/>
                </a:cubicBezTo>
                <a:close/>
                <a:moveTo>
                  <a:pt x="3366135" y="1639570"/>
                </a:moveTo>
                <a:cubicBezTo>
                  <a:pt x="3312795" y="1656715"/>
                  <a:pt x="3267710" y="1693545"/>
                  <a:pt x="3234055" y="1746885"/>
                </a:cubicBezTo>
                <a:cubicBezTo>
                  <a:pt x="3197225" y="1805940"/>
                  <a:pt x="3180715" y="1878965"/>
                  <a:pt x="3187700" y="1947545"/>
                </a:cubicBezTo>
                <a:lnTo>
                  <a:pt x="3194685" y="1947545"/>
                </a:lnTo>
                <a:cubicBezTo>
                  <a:pt x="3194050" y="1945640"/>
                  <a:pt x="3194050" y="1944370"/>
                  <a:pt x="3194685" y="1942465"/>
                </a:cubicBezTo>
                <a:cubicBezTo>
                  <a:pt x="3183255" y="1792605"/>
                  <a:pt x="3274060" y="1646555"/>
                  <a:pt x="3428365" y="1633220"/>
                </a:cubicBezTo>
                <a:cubicBezTo>
                  <a:pt x="3437890" y="1630680"/>
                  <a:pt x="3451860" y="1628140"/>
                  <a:pt x="3463925" y="1625600"/>
                </a:cubicBezTo>
                <a:lnTo>
                  <a:pt x="3463925" y="1617980"/>
                </a:lnTo>
                <a:cubicBezTo>
                  <a:pt x="3458845" y="1619885"/>
                  <a:pt x="3453765" y="1621155"/>
                  <a:pt x="3449320" y="1621790"/>
                </a:cubicBezTo>
                <a:cubicBezTo>
                  <a:pt x="3422015" y="1629410"/>
                  <a:pt x="3390900" y="1631315"/>
                  <a:pt x="3366135" y="1639570"/>
                </a:cubicBezTo>
                <a:close/>
                <a:moveTo>
                  <a:pt x="3108960" y="1724660"/>
                </a:moveTo>
                <a:cubicBezTo>
                  <a:pt x="3070860" y="1798320"/>
                  <a:pt x="3053715" y="1880235"/>
                  <a:pt x="3060700" y="1948180"/>
                </a:cubicBezTo>
                <a:lnTo>
                  <a:pt x="3064510" y="1948180"/>
                </a:lnTo>
                <a:cubicBezTo>
                  <a:pt x="3057525" y="1880870"/>
                  <a:pt x="3075305" y="1800225"/>
                  <a:pt x="3112770" y="1726565"/>
                </a:cubicBezTo>
                <a:cubicBezTo>
                  <a:pt x="3158490" y="1637665"/>
                  <a:pt x="3225800" y="1572260"/>
                  <a:pt x="3302635" y="1542415"/>
                </a:cubicBezTo>
                <a:cubicBezTo>
                  <a:pt x="3368040" y="1517015"/>
                  <a:pt x="3420745" y="1488440"/>
                  <a:pt x="3464560" y="1459865"/>
                </a:cubicBezTo>
                <a:lnTo>
                  <a:pt x="3464560" y="1455420"/>
                </a:lnTo>
                <a:cubicBezTo>
                  <a:pt x="3420110" y="1484630"/>
                  <a:pt x="3368040" y="1513840"/>
                  <a:pt x="3301365" y="1539240"/>
                </a:cubicBezTo>
                <a:cubicBezTo>
                  <a:pt x="3223260" y="1568450"/>
                  <a:pt x="3155315" y="1634490"/>
                  <a:pt x="3108960" y="1724660"/>
                </a:cubicBezTo>
                <a:close/>
                <a:moveTo>
                  <a:pt x="2957195" y="1163320"/>
                </a:moveTo>
                <a:cubicBezTo>
                  <a:pt x="2832735" y="1340485"/>
                  <a:pt x="2649220" y="1667510"/>
                  <a:pt x="2526030" y="1929130"/>
                </a:cubicBezTo>
                <a:cubicBezTo>
                  <a:pt x="2523490" y="1935480"/>
                  <a:pt x="2520315" y="1941830"/>
                  <a:pt x="2517140" y="1947545"/>
                </a:cubicBezTo>
                <a:lnTo>
                  <a:pt x="2526030" y="1947545"/>
                </a:lnTo>
                <a:cubicBezTo>
                  <a:pt x="2530475" y="1937385"/>
                  <a:pt x="2534920" y="1924685"/>
                  <a:pt x="2536825" y="1923415"/>
                </a:cubicBezTo>
                <a:cubicBezTo>
                  <a:pt x="2764155" y="1449070"/>
                  <a:pt x="3070860" y="933450"/>
                  <a:pt x="3388995" y="680720"/>
                </a:cubicBezTo>
                <a:cubicBezTo>
                  <a:pt x="3416300" y="657860"/>
                  <a:pt x="3444875" y="642620"/>
                  <a:pt x="3463925" y="631825"/>
                </a:cubicBezTo>
                <a:lnTo>
                  <a:pt x="3463925" y="623570"/>
                </a:lnTo>
                <a:cubicBezTo>
                  <a:pt x="3300730" y="704850"/>
                  <a:pt x="3092450" y="969645"/>
                  <a:pt x="2957195" y="1163320"/>
                </a:cubicBezTo>
                <a:close/>
                <a:moveTo>
                  <a:pt x="3096895" y="352425"/>
                </a:moveTo>
                <a:cubicBezTo>
                  <a:pt x="2853055" y="626110"/>
                  <a:pt x="2787015" y="839470"/>
                  <a:pt x="2697480" y="1031875"/>
                </a:cubicBezTo>
                <a:cubicBezTo>
                  <a:pt x="2568575" y="1305560"/>
                  <a:pt x="2349500" y="1660525"/>
                  <a:pt x="2146935" y="1920240"/>
                </a:cubicBezTo>
                <a:cubicBezTo>
                  <a:pt x="2139950" y="1930400"/>
                  <a:pt x="2131060" y="1939925"/>
                  <a:pt x="2124710" y="1948180"/>
                </a:cubicBezTo>
                <a:lnTo>
                  <a:pt x="2129790" y="1948180"/>
                </a:lnTo>
                <a:cubicBezTo>
                  <a:pt x="2142490" y="1931670"/>
                  <a:pt x="2155825" y="1915795"/>
                  <a:pt x="2169795" y="1897380"/>
                </a:cubicBezTo>
                <a:cubicBezTo>
                  <a:pt x="2678430" y="1212850"/>
                  <a:pt x="2744470" y="896620"/>
                  <a:pt x="2846705" y="717550"/>
                </a:cubicBezTo>
                <a:cubicBezTo>
                  <a:pt x="2979420" y="465455"/>
                  <a:pt x="3227070" y="173990"/>
                  <a:pt x="3462020" y="72390"/>
                </a:cubicBezTo>
                <a:cubicBezTo>
                  <a:pt x="3462655" y="71755"/>
                  <a:pt x="3463925" y="71755"/>
                  <a:pt x="3464560" y="71120"/>
                </a:cubicBezTo>
                <a:lnTo>
                  <a:pt x="3464560" y="67310"/>
                </a:lnTo>
                <a:cubicBezTo>
                  <a:pt x="3343910" y="115570"/>
                  <a:pt x="3217545" y="220980"/>
                  <a:pt x="3096895" y="352425"/>
                </a:cubicBezTo>
                <a:close/>
                <a:moveTo>
                  <a:pt x="3154045" y="492760"/>
                </a:moveTo>
                <a:cubicBezTo>
                  <a:pt x="2945130" y="717550"/>
                  <a:pt x="2852420" y="927735"/>
                  <a:pt x="2761615" y="1107440"/>
                </a:cubicBezTo>
                <a:cubicBezTo>
                  <a:pt x="2675890" y="1272540"/>
                  <a:pt x="2565400" y="1466850"/>
                  <a:pt x="2443480" y="1664335"/>
                </a:cubicBezTo>
                <a:cubicBezTo>
                  <a:pt x="2386330" y="1757045"/>
                  <a:pt x="2289175" y="1906905"/>
                  <a:pt x="2264410" y="1947545"/>
                </a:cubicBezTo>
                <a:lnTo>
                  <a:pt x="2266315" y="1947545"/>
                </a:lnTo>
                <a:cubicBezTo>
                  <a:pt x="2273300" y="1937385"/>
                  <a:pt x="2286000" y="1919605"/>
                  <a:pt x="2304415" y="1891665"/>
                </a:cubicBezTo>
                <a:cubicBezTo>
                  <a:pt x="2659380" y="1341755"/>
                  <a:pt x="2726055" y="1172845"/>
                  <a:pt x="2903220" y="841375"/>
                </a:cubicBezTo>
                <a:cubicBezTo>
                  <a:pt x="3028950" y="622300"/>
                  <a:pt x="3248025" y="353695"/>
                  <a:pt x="3463925" y="255905"/>
                </a:cubicBezTo>
                <a:lnTo>
                  <a:pt x="3463925" y="251460"/>
                </a:lnTo>
                <a:cubicBezTo>
                  <a:pt x="3370580" y="291465"/>
                  <a:pt x="3260725" y="379095"/>
                  <a:pt x="3154045" y="492760"/>
                </a:cubicBezTo>
                <a:close/>
                <a:moveTo>
                  <a:pt x="1587500" y="566420"/>
                </a:moveTo>
                <a:cubicBezTo>
                  <a:pt x="1809115" y="405765"/>
                  <a:pt x="2021840" y="212725"/>
                  <a:pt x="2200910" y="0"/>
                </a:cubicBezTo>
                <a:lnTo>
                  <a:pt x="2197100" y="0"/>
                </a:lnTo>
                <a:cubicBezTo>
                  <a:pt x="2165350" y="36830"/>
                  <a:pt x="2131060" y="74930"/>
                  <a:pt x="2097405" y="110490"/>
                </a:cubicBezTo>
                <a:cubicBezTo>
                  <a:pt x="1774825" y="456565"/>
                  <a:pt x="1522730" y="598805"/>
                  <a:pt x="1330960" y="742315"/>
                </a:cubicBezTo>
                <a:cubicBezTo>
                  <a:pt x="871855" y="1095375"/>
                  <a:pt x="603250" y="1541780"/>
                  <a:pt x="367030" y="1946275"/>
                </a:cubicBezTo>
                <a:cubicBezTo>
                  <a:pt x="366395" y="1946910"/>
                  <a:pt x="366395" y="1946910"/>
                  <a:pt x="366395" y="1947545"/>
                </a:cubicBezTo>
                <a:lnTo>
                  <a:pt x="370840" y="1947545"/>
                </a:lnTo>
                <a:cubicBezTo>
                  <a:pt x="499745" y="1732915"/>
                  <a:pt x="612140" y="1528445"/>
                  <a:pt x="814705" y="1266825"/>
                </a:cubicBezTo>
                <a:cubicBezTo>
                  <a:pt x="1090930" y="917575"/>
                  <a:pt x="1295400" y="764540"/>
                  <a:pt x="1587500" y="566420"/>
                </a:cubicBezTo>
                <a:close/>
                <a:moveTo>
                  <a:pt x="2889885" y="1072515"/>
                </a:moveTo>
                <a:cubicBezTo>
                  <a:pt x="2639695" y="1511300"/>
                  <a:pt x="2481580" y="1783080"/>
                  <a:pt x="2393950" y="1948180"/>
                </a:cubicBezTo>
                <a:lnTo>
                  <a:pt x="2394585" y="1948180"/>
                </a:lnTo>
                <a:cubicBezTo>
                  <a:pt x="2541905" y="1699895"/>
                  <a:pt x="2745105" y="1321435"/>
                  <a:pt x="2943225" y="989965"/>
                </a:cubicBezTo>
                <a:cubicBezTo>
                  <a:pt x="3081020" y="769620"/>
                  <a:pt x="3275965" y="533400"/>
                  <a:pt x="3463290" y="441325"/>
                </a:cubicBezTo>
                <a:lnTo>
                  <a:pt x="3463290" y="437515"/>
                </a:lnTo>
                <a:cubicBezTo>
                  <a:pt x="3238500" y="549275"/>
                  <a:pt x="3023870" y="840105"/>
                  <a:pt x="2889885" y="1072515"/>
                </a:cubicBezTo>
                <a:close/>
                <a:moveTo>
                  <a:pt x="3344545" y="1809750"/>
                </a:moveTo>
                <a:cubicBezTo>
                  <a:pt x="3320415" y="1849120"/>
                  <a:pt x="3310255" y="1899285"/>
                  <a:pt x="3314065" y="1948180"/>
                </a:cubicBezTo>
                <a:lnTo>
                  <a:pt x="3317875" y="1948180"/>
                </a:lnTo>
                <a:cubicBezTo>
                  <a:pt x="3315335" y="1888490"/>
                  <a:pt x="3327400" y="1826895"/>
                  <a:pt x="3370580" y="1781810"/>
                </a:cubicBezTo>
                <a:cubicBezTo>
                  <a:pt x="3400425" y="1750695"/>
                  <a:pt x="3429000" y="1741170"/>
                  <a:pt x="3463925" y="1734820"/>
                </a:cubicBezTo>
                <a:lnTo>
                  <a:pt x="3463925" y="1730375"/>
                </a:lnTo>
                <a:cubicBezTo>
                  <a:pt x="3416300" y="1734820"/>
                  <a:pt x="3370580" y="1767205"/>
                  <a:pt x="3344545" y="1809750"/>
                </a:cubicBezTo>
                <a:close/>
                <a:moveTo>
                  <a:pt x="1918335" y="593725"/>
                </a:moveTo>
                <a:cubicBezTo>
                  <a:pt x="2093595" y="385445"/>
                  <a:pt x="2266315" y="187325"/>
                  <a:pt x="2413635" y="635"/>
                </a:cubicBezTo>
                <a:lnTo>
                  <a:pt x="2413000" y="635"/>
                </a:lnTo>
                <a:cubicBezTo>
                  <a:pt x="2279650" y="154305"/>
                  <a:pt x="2158365" y="308610"/>
                  <a:pt x="2013585" y="476885"/>
                </a:cubicBezTo>
                <a:cubicBezTo>
                  <a:pt x="1482090" y="1087120"/>
                  <a:pt x="1226820" y="1534160"/>
                  <a:pt x="890270" y="1918335"/>
                </a:cubicBezTo>
                <a:cubicBezTo>
                  <a:pt x="880745" y="1929130"/>
                  <a:pt x="871220" y="1938655"/>
                  <a:pt x="862330" y="1948180"/>
                </a:cubicBezTo>
                <a:lnTo>
                  <a:pt x="865505" y="1948180"/>
                </a:lnTo>
                <a:cubicBezTo>
                  <a:pt x="971550" y="1844040"/>
                  <a:pt x="1089025" y="1679575"/>
                  <a:pt x="1228090" y="1493520"/>
                </a:cubicBezTo>
                <a:cubicBezTo>
                  <a:pt x="1471930" y="1160780"/>
                  <a:pt x="1658620" y="897890"/>
                  <a:pt x="1918335" y="593725"/>
                </a:cubicBezTo>
                <a:close/>
                <a:moveTo>
                  <a:pt x="2390775" y="130175"/>
                </a:moveTo>
                <a:cubicBezTo>
                  <a:pt x="2425065" y="85725"/>
                  <a:pt x="2458720" y="42545"/>
                  <a:pt x="2492375" y="0"/>
                </a:cubicBezTo>
                <a:lnTo>
                  <a:pt x="2482850" y="0"/>
                </a:lnTo>
                <a:cubicBezTo>
                  <a:pt x="2456180" y="33020"/>
                  <a:pt x="2430780" y="66040"/>
                  <a:pt x="2403475" y="100330"/>
                </a:cubicBezTo>
                <a:cubicBezTo>
                  <a:pt x="1929765" y="710565"/>
                  <a:pt x="1456055" y="1543685"/>
                  <a:pt x="1013460" y="1947545"/>
                </a:cubicBezTo>
                <a:lnTo>
                  <a:pt x="1024890" y="1947545"/>
                </a:lnTo>
                <a:cubicBezTo>
                  <a:pt x="1036320" y="1937385"/>
                  <a:pt x="1048385" y="1926590"/>
                  <a:pt x="1056640" y="1918335"/>
                </a:cubicBezTo>
                <a:cubicBezTo>
                  <a:pt x="1141730" y="1837055"/>
                  <a:pt x="1238885" y="1726565"/>
                  <a:pt x="1355725" y="1577975"/>
                </a:cubicBezTo>
                <a:cubicBezTo>
                  <a:pt x="1684655" y="1166495"/>
                  <a:pt x="2040255" y="586740"/>
                  <a:pt x="2390775" y="130175"/>
                </a:cubicBezTo>
                <a:close/>
                <a:moveTo>
                  <a:pt x="1713230" y="553720"/>
                </a:moveTo>
                <a:cubicBezTo>
                  <a:pt x="1933575" y="368935"/>
                  <a:pt x="2124075" y="174625"/>
                  <a:pt x="2271395" y="0"/>
                </a:cubicBezTo>
                <a:lnTo>
                  <a:pt x="2267585" y="0"/>
                </a:lnTo>
                <a:cubicBezTo>
                  <a:pt x="2235835" y="36830"/>
                  <a:pt x="2204720" y="72390"/>
                  <a:pt x="2170430" y="109855"/>
                </a:cubicBezTo>
                <a:cubicBezTo>
                  <a:pt x="1931670" y="377825"/>
                  <a:pt x="1687195" y="568960"/>
                  <a:pt x="1501140" y="724535"/>
                </a:cubicBezTo>
                <a:cubicBezTo>
                  <a:pt x="1052195" y="1121410"/>
                  <a:pt x="797560" y="1562735"/>
                  <a:pt x="535305" y="1948180"/>
                </a:cubicBezTo>
                <a:lnTo>
                  <a:pt x="539750" y="1948180"/>
                </a:lnTo>
                <a:cubicBezTo>
                  <a:pt x="705485" y="1709420"/>
                  <a:pt x="839470" y="1477645"/>
                  <a:pt x="1054735" y="1206500"/>
                </a:cubicBezTo>
                <a:cubicBezTo>
                  <a:pt x="1270000" y="933450"/>
                  <a:pt x="1457960" y="754380"/>
                  <a:pt x="1713230" y="553720"/>
                </a:cubicBezTo>
                <a:close/>
                <a:moveTo>
                  <a:pt x="1553845" y="1565275"/>
                </a:moveTo>
                <a:cubicBezTo>
                  <a:pt x="2159000" y="810895"/>
                  <a:pt x="2157095" y="547370"/>
                  <a:pt x="2564765" y="0"/>
                </a:cubicBezTo>
                <a:lnTo>
                  <a:pt x="2561590" y="0"/>
                </a:lnTo>
                <a:cubicBezTo>
                  <a:pt x="2540000" y="28575"/>
                  <a:pt x="2519045" y="57785"/>
                  <a:pt x="2496820" y="88900"/>
                </a:cubicBezTo>
                <a:cubicBezTo>
                  <a:pt x="2425065" y="189865"/>
                  <a:pt x="2351405" y="302895"/>
                  <a:pt x="2280285" y="427990"/>
                </a:cubicBezTo>
                <a:cubicBezTo>
                  <a:pt x="2200910" y="569595"/>
                  <a:pt x="2139315" y="695960"/>
                  <a:pt x="2061845" y="824865"/>
                </a:cubicBezTo>
                <a:cubicBezTo>
                  <a:pt x="1826895" y="1224915"/>
                  <a:pt x="1471295" y="1720850"/>
                  <a:pt x="1167130" y="1947545"/>
                </a:cubicBezTo>
                <a:lnTo>
                  <a:pt x="1174115" y="1947545"/>
                </a:lnTo>
                <a:cubicBezTo>
                  <a:pt x="1283335" y="1866265"/>
                  <a:pt x="1411605" y="1737360"/>
                  <a:pt x="1553845" y="1565275"/>
                </a:cubicBezTo>
                <a:close/>
                <a:moveTo>
                  <a:pt x="1771015" y="610235"/>
                </a:moveTo>
                <a:cubicBezTo>
                  <a:pt x="1985010" y="403225"/>
                  <a:pt x="2192020" y="186055"/>
                  <a:pt x="2341245" y="0"/>
                </a:cubicBezTo>
                <a:lnTo>
                  <a:pt x="2340610" y="0"/>
                </a:lnTo>
                <a:cubicBezTo>
                  <a:pt x="2231390" y="123825"/>
                  <a:pt x="2112645" y="262255"/>
                  <a:pt x="1979295" y="398145"/>
                </a:cubicBezTo>
                <a:cubicBezTo>
                  <a:pt x="1917065" y="462280"/>
                  <a:pt x="1852930" y="527050"/>
                  <a:pt x="1785620" y="591185"/>
                </a:cubicBezTo>
                <a:cubicBezTo>
                  <a:pt x="1305560" y="1047750"/>
                  <a:pt x="1061720" y="1476375"/>
                  <a:pt x="718185" y="1926590"/>
                </a:cubicBezTo>
                <a:cubicBezTo>
                  <a:pt x="710565" y="1935480"/>
                  <a:pt x="704850" y="1942465"/>
                  <a:pt x="701040" y="1947545"/>
                </a:cubicBezTo>
                <a:lnTo>
                  <a:pt x="706120" y="1947545"/>
                </a:lnTo>
                <a:cubicBezTo>
                  <a:pt x="709930" y="1943100"/>
                  <a:pt x="715010" y="1936750"/>
                  <a:pt x="720725" y="1929765"/>
                </a:cubicBezTo>
                <a:cubicBezTo>
                  <a:pt x="1051560" y="1493520"/>
                  <a:pt x="1320165" y="1039495"/>
                  <a:pt x="1771015" y="610235"/>
                </a:cubicBezTo>
                <a:close/>
                <a:moveTo>
                  <a:pt x="1946275" y="1548765"/>
                </a:moveTo>
                <a:cubicBezTo>
                  <a:pt x="2112010" y="1367790"/>
                  <a:pt x="2251075" y="1163320"/>
                  <a:pt x="2352675" y="953135"/>
                </a:cubicBezTo>
                <a:cubicBezTo>
                  <a:pt x="2557145" y="525780"/>
                  <a:pt x="2478405" y="405130"/>
                  <a:pt x="2726690" y="0"/>
                </a:cubicBezTo>
                <a:lnTo>
                  <a:pt x="2722245" y="0"/>
                </a:lnTo>
                <a:cubicBezTo>
                  <a:pt x="2719705" y="4445"/>
                  <a:pt x="2717800" y="8890"/>
                  <a:pt x="2715895" y="10795"/>
                </a:cubicBezTo>
                <a:cubicBezTo>
                  <a:pt x="2642235" y="131445"/>
                  <a:pt x="2585085" y="255270"/>
                  <a:pt x="2542540" y="385445"/>
                </a:cubicBezTo>
                <a:cubicBezTo>
                  <a:pt x="2492375" y="553720"/>
                  <a:pt x="2461260" y="708660"/>
                  <a:pt x="2388235" y="866775"/>
                </a:cubicBezTo>
                <a:cubicBezTo>
                  <a:pt x="2208530" y="1291590"/>
                  <a:pt x="1810385" y="1767205"/>
                  <a:pt x="1436370" y="1947545"/>
                </a:cubicBezTo>
                <a:lnTo>
                  <a:pt x="1442085" y="1947545"/>
                </a:lnTo>
                <a:cubicBezTo>
                  <a:pt x="1591945" y="1885315"/>
                  <a:pt x="1803400" y="1705610"/>
                  <a:pt x="1946275" y="1548765"/>
                </a:cubicBezTo>
                <a:close/>
                <a:moveTo>
                  <a:pt x="2035175" y="1589405"/>
                </a:moveTo>
                <a:cubicBezTo>
                  <a:pt x="2248535" y="1341755"/>
                  <a:pt x="2435225" y="1036320"/>
                  <a:pt x="2538095" y="727075"/>
                </a:cubicBezTo>
                <a:cubicBezTo>
                  <a:pt x="2624455" y="421640"/>
                  <a:pt x="2696210" y="242570"/>
                  <a:pt x="2877820" y="635"/>
                </a:cubicBezTo>
                <a:lnTo>
                  <a:pt x="2874010" y="635"/>
                </a:lnTo>
                <a:cubicBezTo>
                  <a:pt x="2873375" y="1270"/>
                  <a:pt x="2872740" y="2540"/>
                  <a:pt x="2872105" y="3175"/>
                </a:cubicBezTo>
                <a:cubicBezTo>
                  <a:pt x="2820035" y="72390"/>
                  <a:pt x="2773045" y="143510"/>
                  <a:pt x="2729865" y="219710"/>
                </a:cubicBezTo>
                <a:cubicBezTo>
                  <a:pt x="2573655" y="495300"/>
                  <a:pt x="2569210" y="683260"/>
                  <a:pt x="2463165" y="913130"/>
                </a:cubicBezTo>
                <a:cubicBezTo>
                  <a:pt x="2293620" y="1302385"/>
                  <a:pt x="1960880" y="1734820"/>
                  <a:pt x="1637030" y="1948815"/>
                </a:cubicBezTo>
                <a:lnTo>
                  <a:pt x="1644015" y="1948815"/>
                </a:lnTo>
                <a:cubicBezTo>
                  <a:pt x="1788160" y="1851025"/>
                  <a:pt x="1904365" y="1739265"/>
                  <a:pt x="2035175" y="1589405"/>
                </a:cubicBezTo>
                <a:close/>
                <a:moveTo>
                  <a:pt x="2419985" y="1200785"/>
                </a:moveTo>
                <a:cubicBezTo>
                  <a:pt x="2515870" y="1032510"/>
                  <a:pt x="2588895" y="866775"/>
                  <a:pt x="2637790" y="708660"/>
                </a:cubicBezTo>
                <a:cubicBezTo>
                  <a:pt x="2738755" y="379095"/>
                  <a:pt x="2922270" y="140970"/>
                  <a:pt x="3056890" y="635"/>
                </a:cubicBezTo>
                <a:lnTo>
                  <a:pt x="3046730" y="635"/>
                </a:lnTo>
                <a:cubicBezTo>
                  <a:pt x="2911475" y="142875"/>
                  <a:pt x="2731135" y="379730"/>
                  <a:pt x="2630805" y="706755"/>
                </a:cubicBezTo>
                <a:cubicBezTo>
                  <a:pt x="2582545" y="864870"/>
                  <a:pt x="2509520" y="1029970"/>
                  <a:pt x="2413635" y="1197610"/>
                </a:cubicBezTo>
                <a:cubicBezTo>
                  <a:pt x="2329815" y="1344930"/>
                  <a:pt x="2228215" y="1493520"/>
                  <a:pt x="2120265" y="1627505"/>
                </a:cubicBezTo>
                <a:cubicBezTo>
                  <a:pt x="2014220" y="1758950"/>
                  <a:pt x="1906270" y="1870075"/>
                  <a:pt x="1812290" y="1948180"/>
                </a:cubicBezTo>
                <a:lnTo>
                  <a:pt x="1823720" y="1948180"/>
                </a:lnTo>
                <a:cubicBezTo>
                  <a:pt x="1825625" y="1946275"/>
                  <a:pt x="1828165" y="1944370"/>
                  <a:pt x="1830070" y="1942465"/>
                </a:cubicBezTo>
                <a:cubicBezTo>
                  <a:pt x="1924050" y="1862455"/>
                  <a:pt x="2026285" y="1755140"/>
                  <a:pt x="2125980" y="1631950"/>
                </a:cubicBezTo>
                <a:cubicBezTo>
                  <a:pt x="2233930" y="1497965"/>
                  <a:pt x="2335530" y="1348740"/>
                  <a:pt x="2419985" y="1200785"/>
                </a:cubicBezTo>
                <a:close/>
                <a:moveTo>
                  <a:pt x="1750060" y="1557020"/>
                </a:moveTo>
                <a:cubicBezTo>
                  <a:pt x="1957070" y="1318895"/>
                  <a:pt x="2148840" y="1025525"/>
                  <a:pt x="2282825" y="730250"/>
                </a:cubicBezTo>
                <a:cubicBezTo>
                  <a:pt x="2320925" y="648335"/>
                  <a:pt x="2350135" y="568325"/>
                  <a:pt x="2382520" y="485140"/>
                </a:cubicBezTo>
                <a:cubicBezTo>
                  <a:pt x="2449195" y="318770"/>
                  <a:pt x="2541270" y="152400"/>
                  <a:pt x="2644775" y="635"/>
                </a:cubicBezTo>
                <a:lnTo>
                  <a:pt x="2640965" y="635"/>
                </a:lnTo>
                <a:cubicBezTo>
                  <a:pt x="2602865" y="55245"/>
                  <a:pt x="2567305" y="112395"/>
                  <a:pt x="2533650" y="169545"/>
                </a:cubicBezTo>
                <a:cubicBezTo>
                  <a:pt x="2390140" y="406400"/>
                  <a:pt x="2330450" y="654050"/>
                  <a:pt x="2199005" y="893445"/>
                </a:cubicBezTo>
                <a:cubicBezTo>
                  <a:pt x="1998345" y="1278890"/>
                  <a:pt x="1640840" y="1744980"/>
                  <a:pt x="1307465" y="1948180"/>
                </a:cubicBezTo>
                <a:lnTo>
                  <a:pt x="1314450" y="1948180"/>
                </a:lnTo>
                <a:cubicBezTo>
                  <a:pt x="1478280" y="1844675"/>
                  <a:pt x="1600835" y="1724660"/>
                  <a:pt x="1750060" y="1557020"/>
                </a:cubicBezTo>
                <a:close/>
                <a:moveTo>
                  <a:pt x="3262630" y="6985"/>
                </a:moveTo>
                <a:cubicBezTo>
                  <a:pt x="3265805" y="4445"/>
                  <a:pt x="3268345" y="2540"/>
                  <a:pt x="3271520" y="0"/>
                </a:cubicBezTo>
                <a:lnTo>
                  <a:pt x="3266440" y="0"/>
                </a:lnTo>
                <a:cubicBezTo>
                  <a:pt x="3082290" y="136525"/>
                  <a:pt x="2915285" y="346710"/>
                  <a:pt x="2804160" y="554355"/>
                </a:cubicBezTo>
                <a:cubicBezTo>
                  <a:pt x="2742565" y="664845"/>
                  <a:pt x="2701290" y="788035"/>
                  <a:pt x="2662555" y="888365"/>
                </a:cubicBezTo>
                <a:cubicBezTo>
                  <a:pt x="2531745" y="1214755"/>
                  <a:pt x="2273935" y="1626870"/>
                  <a:pt x="2009140" y="1913255"/>
                </a:cubicBezTo>
                <a:cubicBezTo>
                  <a:pt x="1997710" y="1925320"/>
                  <a:pt x="1986915" y="1936750"/>
                  <a:pt x="1976120" y="1947545"/>
                </a:cubicBezTo>
                <a:lnTo>
                  <a:pt x="1978660" y="1947545"/>
                </a:lnTo>
                <a:cubicBezTo>
                  <a:pt x="2273935" y="1651000"/>
                  <a:pt x="2576830" y="1150620"/>
                  <a:pt x="2700020" y="798195"/>
                </a:cubicBezTo>
                <a:cubicBezTo>
                  <a:pt x="2805430" y="498475"/>
                  <a:pt x="3008630" y="203200"/>
                  <a:pt x="3262630" y="698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4142176" y="-375434"/>
            <a:ext cx="3907649" cy="3842812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017481"/>
            <a:ext cx="2609600" cy="863200"/>
          </a:xfrm>
          <a:prstGeom prst="rect">
            <a:avLst/>
          </a:prstGeom>
          <a:noFill/>
          <a:ln>
            <a:noFill/>
          </a:ln>
          <a:effectLst>
            <a:outerShdw dist="38100" dir="5400000" algn="bl" rotWithShape="0">
              <a:schemeClr val="accen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“</a:t>
            </a:r>
            <a:endParaRPr sz="64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 rot="5400000">
            <a:off x="5653025" y="916283"/>
            <a:ext cx="889200" cy="889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7" name="Google Shape;27;p4"/>
          <p:cNvCxnSpPr>
            <a:stCxn id="26" idx="1"/>
          </p:cNvCxnSpPr>
          <p:nvPr/>
        </p:nvCxnSpPr>
        <p:spPr>
          <a:xfrm rot="10800000">
            <a:off x="6097625" y="-117"/>
            <a:ext cx="0" cy="916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300333" y="2374400"/>
            <a:ext cx="9591200" cy="10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algn="ctr" rtl="0">
              <a:spcBef>
                <a:spcPts val="800"/>
              </a:spcBef>
              <a:spcAft>
                <a:spcPts val="0"/>
              </a:spcAft>
              <a:buSzPts val="3200"/>
              <a:buChar char="▫"/>
              <a:defRPr sz="4267"/>
            </a:lvl1pPr>
            <a:lvl2pPr marL="1219170" lvl="1" indent="-575719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2pPr>
            <a:lvl3pPr marL="1828754" lvl="2" indent="-575719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3pPr>
            <a:lvl4pPr marL="2438339" lvl="3" indent="-575719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4pPr>
            <a:lvl5pPr marL="3047924" lvl="4" indent="-575719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5pPr>
            <a:lvl6pPr marL="3657509" lvl="5" indent="-575719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6pPr>
            <a:lvl7pPr marL="4267093" lvl="6" indent="-575719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7pPr>
            <a:lvl8pPr marL="4876678" lvl="7" indent="-575719" algn="ctr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8pPr>
            <a:lvl9pPr marL="5486263" lvl="8" indent="-575719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2398085-A19F-A047-BD95-C05077C6A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6"/>
            <a:ext cx="12193016" cy="6857593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2175367" y="4693266"/>
            <a:ext cx="5815425" cy="5718932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966417" y="-2492123"/>
            <a:ext cx="5262828" cy="5175504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8" y="1681267"/>
            <a:ext cx="1121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00333" y="1420356"/>
            <a:ext cx="95912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300333" y="2100161"/>
            <a:ext cx="9591200" cy="3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2398085-A19F-A047-BD95-C05077C6A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12197483" cy="6855565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300333" y="1420356"/>
            <a:ext cx="95912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300367" y="2100167"/>
            <a:ext cx="4545600" cy="3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345937" y="2100167"/>
            <a:ext cx="4545600" cy="3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2398085-A19F-A047-BD95-C05077C6AF2A}" type="slidenum">
              <a:rPr lang="en-US" smtClean="0"/>
              <a:t>‹#›</a:t>
            </a:fld>
            <a:endParaRPr lang="en-US"/>
          </a:p>
        </p:txBody>
      </p:sp>
      <p:sp>
        <p:nvSpPr>
          <p:cNvPr id="44" name="Google Shape;44;p6"/>
          <p:cNvSpPr/>
          <p:nvPr/>
        </p:nvSpPr>
        <p:spPr>
          <a:xfrm>
            <a:off x="-2175367" y="4693266"/>
            <a:ext cx="5815425" cy="5718932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8966417" y="-2492123"/>
            <a:ext cx="5262828" cy="5175504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8" y="1681267"/>
            <a:ext cx="1121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427054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33" y="1"/>
            <a:ext cx="12193016" cy="6859825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300333" y="1420356"/>
            <a:ext cx="95912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300333" y="2100167"/>
            <a:ext cx="2937200" cy="3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627141" y="2100167"/>
            <a:ext cx="2937200" cy="3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7967300" y="2100167"/>
            <a:ext cx="2937200" cy="3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2398085-A19F-A047-BD95-C05077C6AF2A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Google Shape;54;p7"/>
          <p:cNvSpPr/>
          <p:nvPr/>
        </p:nvSpPr>
        <p:spPr>
          <a:xfrm>
            <a:off x="-2175367" y="4693266"/>
            <a:ext cx="5815425" cy="5718932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8966417" y="-2492123"/>
            <a:ext cx="5262828" cy="5175504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7"/>
          <p:cNvCxnSpPr/>
          <p:nvPr/>
        </p:nvCxnSpPr>
        <p:spPr>
          <a:xfrm>
            <a:off x="-8" y="1681267"/>
            <a:ext cx="1121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292434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6"/>
            <a:ext cx="12193016" cy="6857593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2398085-A19F-A047-BD95-C05077C6AF2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Google Shape;60;p8"/>
          <p:cNvSpPr/>
          <p:nvPr/>
        </p:nvSpPr>
        <p:spPr>
          <a:xfrm>
            <a:off x="-2175367" y="4693266"/>
            <a:ext cx="5815425" cy="5718932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966417" y="-2492123"/>
            <a:ext cx="5262828" cy="5175504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300333" y="1420356"/>
            <a:ext cx="95912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63" name="Google Shape;63;p8"/>
          <p:cNvCxnSpPr/>
          <p:nvPr/>
        </p:nvCxnSpPr>
        <p:spPr>
          <a:xfrm>
            <a:off x="-8" y="1681267"/>
            <a:ext cx="1121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282264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12197483" cy="6855565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2398085-A19F-A047-BD95-C05077C6AF2A}" type="slidenum">
              <a:rPr lang="en-US" smtClean="0"/>
              <a:t>‹#›</a:t>
            </a:fld>
            <a:endParaRPr lang="en-US"/>
          </a:p>
        </p:txBody>
      </p:sp>
      <p:sp>
        <p:nvSpPr>
          <p:cNvPr id="67" name="Google Shape;67;p9"/>
          <p:cNvSpPr/>
          <p:nvPr/>
        </p:nvSpPr>
        <p:spPr>
          <a:xfrm>
            <a:off x="-982134" y="4855879"/>
            <a:ext cx="5815425" cy="5718932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8560017" y="-2906640"/>
            <a:ext cx="5262828" cy="5175504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1300333" y="5875067"/>
            <a:ext cx="959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0" name="Google Shape;70;p9"/>
          <p:cNvCxnSpPr/>
          <p:nvPr/>
        </p:nvCxnSpPr>
        <p:spPr>
          <a:xfrm>
            <a:off x="-8" y="6140377"/>
            <a:ext cx="1121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114882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-33" y="1"/>
            <a:ext cx="12193016" cy="6859825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2398085-A19F-A047-BD95-C05077C6AF2A}" type="slidenum">
              <a:rPr lang="en-US" smtClean="0"/>
              <a:t>‹#›</a:t>
            </a:fld>
            <a:endParaRPr lang="en-US"/>
          </a:p>
        </p:txBody>
      </p:sp>
      <p:sp>
        <p:nvSpPr>
          <p:cNvPr id="74" name="Google Shape;74;p10"/>
          <p:cNvSpPr/>
          <p:nvPr/>
        </p:nvSpPr>
        <p:spPr>
          <a:xfrm>
            <a:off x="-1565767" y="2960566"/>
            <a:ext cx="5815425" cy="5718932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8585417" y="-371223"/>
            <a:ext cx="5262828" cy="5175504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1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00333" y="1420356"/>
            <a:ext cx="9591200" cy="5248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00333" y="2100161"/>
            <a:ext cx="9591200" cy="3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fld id="{C2398085-A19F-A047-BD95-C05077C6A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6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EB73-FD66-0D46-8FAE-0D1BB825B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1F23E-B9CD-5947-A290-470F3840E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FA19E64-C320-424C-8480-C22170B10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6477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/>
              <a:t>Stack&lt;Integer&gt; s;</a:t>
            </a:r>
          </a:p>
          <a:p>
            <a:pPr eaLnBrk="0" hangingPunct="0"/>
            <a:r>
              <a:rPr lang="en-US" sz="2800" dirty="0"/>
              <a:t>s = new Stack&lt;Integer&gt;();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(55);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(-45);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(39);		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(9);</a:t>
            </a:r>
          </a:p>
          <a:p>
            <a:pPr eaLnBrk="0" hangingPunct="0"/>
            <a:r>
              <a:rPr lang="en-US" sz="2800" dirty="0" err="1"/>
              <a:t>System.out.println</a:t>
            </a:r>
            <a:r>
              <a:rPr lang="en-US" sz="2800" dirty="0"/>
              <a:t>(s);</a:t>
            </a:r>
          </a:p>
          <a:p>
            <a:pPr eaLnBrk="0" hangingPunct="0"/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7BAC0E9-19CA-474A-A4DF-DFE305C0A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133873"/>
            <a:ext cx="3352800" cy="132343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chemeClr val="bg1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 dirty="0"/>
              <a:t>[55, -45, 39, 9]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69BB2E-BB1E-D74F-ABC5-91988225EE59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push() method</a:t>
            </a:r>
          </a:p>
        </p:txBody>
      </p:sp>
    </p:spTree>
    <p:extLst>
      <p:ext uri="{BB962C8B-B14F-4D97-AF65-F5344CB8AC3E}">
        <p14:creationId xmlns:p14="http://schemas.microsoft.com/office/powerpoint/2010/main" val="194310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04C5FE6D-2F66-3A44-BD74-E9259C015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95021"/>
            <a:ext cx="85344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/>
              <a:t>Stack&lt;Integer&gt; s;</a:t>
            </a:r>
          </a:p>
          <a:p>
            <a:pPr eaLnBrk="0" hangingPunct="0"/>
            <a:r>
              <a:rPr lang="en-US" sz="2800" dirty="0"/>
              <a:t>s = new Stack&lt;Integer&gt;();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(55);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(-45);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(39);		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(9);</a:t>
            </a:r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 err="1"/>
              <a:t>System.out.println</a:t>
            </a:r>
            <a:r>
              <a:rPr lang="en-US" sz="2800" dirty="0"/>
              <a:t>("stack before pop :: "+s);</a:t>
            </a:r>
          </a:p>
          <a:p>
            <a:pPr eaLnBrk="0" hangingPunct="0"/>
            <a:r>
              <a:rPr lang="en-US" sz="2800" dirty="0"/>
              <a:t>s.pop();</a:t>
            </a:r>
          </a:p>
          <a:p>
            <a:pPr eaLnBrk="0" hangingPunct="0"/>
            <a:r>
              <a:rPr lang="en-US" sz="2800" dirty="0" err="1"/>
              <a:t>System.out.println</a:t>
            </a:r>
            <a:r>
              <a:rPr lang="en-US" sz="2800" dirty="0"/>
              <a:t>("stack after pop :: "+s);</a:t>
            </a:r>
          </a:p>
          <a:p>
            <a:pPr eaLnBrk="0" hangingPunct="0"/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B4C179C-E1BE-6841-9DFF-E9225CB93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331" y="2674947"/>
            <a:ext cx="5562600" cy="150810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chemeClr val="bg1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stack before pop :: [55, -45, 39, 9]</a:t>
            </a:r>
            <a:br>
              <a:rPr lang="en-US" sz="2400" dirty="0"/>
            </a:br>
            <a:r>
              <a:rPr lang="en-US" sz="2400" dirty="0"/>
              <a:t>stack after pop :: [55, -45, 39]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4F3637-B838-EC44-B153-4B1868EFF3CC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pop() method</a:t>
            </a:r>
          </a:p>
        </p:txBody>
      </p:sp>
    </p:spTree>
    <p:extLst>
      <p:ext uri="{BB962C8B-B14F-4D97-AF65-F5344CB8AC3E}">
        <p14:creationId xmlns:p14="http://schemas.microsoft.com/office/powerpoint/2010/main" val="15038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1CC43C65-3B20-394E-BBD3-238D1AAD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6477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/>
              <a:t>Stack&lt;Integer&gt; s;</a:t>
            </a:r>
          </a:p>
          <a:p>
            <a:pPr eaLnBrk="0" hangingPunct="0"/>
            <a:r>
              <a:rPr lang="en-US" sz="2800" dirty="0"/>
              <a:t>s = new Stack&lt;Integer&gt;();</a:t>
            </a:r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(55);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(-45);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(39);		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(9);</a:t>
            </a:r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s.peek</a:t>
            </a:r>
            <a:r>
              <a:rPr lang="en-US" sz="2800" dirty="0"/>
              <a:t>());</a:t>
            </a:r>
          </a:p>
          <a:p>
            <a:pPr eaLnBrk="0" hangingPunct="0"/>
            <a:r>
              <a:rPr lang="en-US" sz="2800" dirty="0" err="1"/>
              <a:t>System.out.println</a:t>
            </a:r>
            <a:r>
              <a:rPr lang="en-US" sz="2800" dirty="0"/>
              <a:t>(s);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C18F988-279E-0F4C-B8F4-5983266AC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3505200" cy="181588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chemeClr val="bg1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 dirty="0"/>
              <a:t>9</a:t>
            </a:r>
            <a:br>
              <a:rPr lang="en-US" sz="3200" dirty="0"/>
            </a:br>
            <a:r>
              <a:rPr lang="en-US" sz="3200" dirty="0"/>
              <a:t>[55, -45, 39, 9]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4F21C-F8C8-7E44-9DF2-45EE76057441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peek() method</a:t>
            </a:r>
          </a:p>
        </p:txBody>
      </p:sp>
    </p:spTree>
    <p:extLst>
      <p:ext uri="{BB962C8B-B14F-4D97-AF65-F5344CB8AC3E}">
        <p14:creationId xmlns:p14="http://schemas.microsoft.com/office/powerpoint/2010/main" val="63445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332B873-2C05-7543-8D05-67CFD0E41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6477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/>
              <a:t>Stack&lt;Integer&gt; s;</a:t>
            </a:r>
          </a:p>
          <a:p>
            <a:pPr eaLnBrk="0" hangingPunct="0"/>
            <a:r>
              <a:rPr lang="en-US" sz="2800" dirty="0"/>
              <a:t>s = new Stack&lt;Integer&gt;();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(55);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(-45);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(39);		</a:t>
            </a:r>
          </a:p>
          <a:p>
            <a:pPr eaLnBrk="0" hangingPunct="0"/>
            <a:r>
              <a:rPr lang="en-US" sz="2800" dirty="0" err="1"/>
              <a:t>s.push</a:t>
            </a:r>
            <a:r>
              <a:rPr lang="en-US" sz="2800" dirty="0"/>
              <a:t>(9);</a:t>
            </a:r>
          </a:p>
          <a:p>
            <a:pPr eaLnBrk="0" hangingPunct="0"/>
            <a:r>
              <a:rPr lang="en-US" sz="2800" dirty="0"/>
              <a:t>while(!</a:t>
            </a:r>
            <a:r>
              <a:rPr lang="en-US" sz="2800" dirty="0" err="1"/>
              <a:t>s.isEmpty</a:t>
            </a:r>
            <a:r>
              <a:rPr lang="en-US" sz="2800" dirty="0"/>
              <a:t>())</a:t>
            </a:r>
          </a:p>
          <a:p>
            <a:pPr eaLnBrk="0" hangingPunct="0"/>
            <a:r>
              <a:rPr lang="en-US" sz="2800" dirty="0"/>
              <a:t>{</a:t>
            </a:r>
          </a:p>
          <a:p>
            <a:pPr eaLnBrk="0" hangingPunct="0"/>
            <a:r>
              <a:rPr lang="en-US" sz="2800" dirty="0"/>
              <a:t>   </a:t>
            </a:r>
            <a:r>
              <a:rPr lang="en-US" sz="2800" dirty="0" err="1"/>
              <a:t>System.out.println</a:t>
            </a:r>
            <a:r>
              <a:rPr lang="en-US" sz="2800" dirty="0"/>
              <a:t>(s.pop());</a:t>
            </a:r>
          </a:p>
          <a:p>
            <a:pPr eaLnBrk="0" hangingPunct="0"/>
            <a:r>
              <a:rPr lang="en-US" sz="2800" dirty="0"/>
              <a:t>}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903130A-BC9F-9147-8CF9-31E806E83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133600"/>
            <a:ext cx="1981200" cy="28007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chemeClr val="bg1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 dirty="0"/>
              <a:t>9</a:t>
            </a:r>
            <a:br>
              <a:rPr lang="en-US" sz="3200" dirty="0"/>
            </a:br>
            <a:r>
              <a:rPr lang="en-US" sz="3200" dirty="0"/>
              <a:t>39</a:t>
            </a:r>
            <a:br>
              <a:rPr lang="en-US" sz="3200" dirty="0"/>
            </a:br>
            <a:r>
              <a:rPr lang="en-US" sz="3200" dirty="0"/>
              <a:t>-45</a:t>
            </a:r>
            <a:br>
              <a:rPr lang="en-US" sz="3200" dirty="0"/>
            </a:br>
            <a:r>
              <a:rPr lang="en-US" sz="3200" dirty="0"/>
              <a:t>55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83384-7E58-FB4D-991C-C86B78E0A632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isEmpty</a:t>
            </a: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365967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850901-B6CD-394F-B7EB-242ADB9C197A}"/>
              </a:ext>
            </a:extLst>
          </p:cNvPr>
          <p:cNvSpPr/>
          <p:nvPr/>
        </p:nvSpPr>
        <p:spPr>
          <a:xfrm>
            <a:off x="3117468" y="2633981"/>
            <a:ext cx="59570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Stack Algorithms</a:t>
            </a:r>
          </a:p>
        </p:txBody>
      </p:sp>
    </p:spTree>
    <p:extLst>
      <p:ext uri="{BB962C8B-B14F-4D97-AF65-F5344CB8AC3E}">
        <p14:creationId xmlns:p14="http://schemas.microsoft.com/office/powerpoint/2010/main" val="1599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0EF5E4F1-5636-DD47-AFDD-3B94F807A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524000"/>
            <a:ext cx="580319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Expressions are made up of values</a:t>
            </a:r>
          </a:p>
          <a:p>
            <a:pPr eaLnBrk="0" hangingPunct="0"/>
            <a:r>
              <a:rPr lang="en-US" sz="2800" dirty="0"/>
              <a:t>and symbols.  Many symbols come</a:t>
            </a:r>
          </a:p>
          <a:p>
            <a:pPr eaLnBrk="0" hangingPunct="0"/>
            <a:r>
              <a:rPr lang="en-US" sz="2800" dirty="0"/>
              <a:t>in pairs.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sz="4000" dirty="0">
                <a:solidFill>
                  <a:schemeClr val="bg1"/>
                </a:solidFill>
              </a:rPr>
              <a:t>( )</a:t>
            </a:r>
          </a:p>
          <a:p>
            <a:pPr eaLnBrk="0" hangingPunct="0"/>
            <a:r>
              <a:rPr lang="en-US" sz="4000" dirty="0">
                <a:solidFill>
                  <a:schemeClr val="bg1"/>
                </a:solidFill>
              </a:rPr>
              <a:t>{ }</a:t>
            </a:r>
          </a:p>
          <a:p>
            <a:pPr eaLnBrk="0" hangingPunct="0"/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r>
              <a:rPr lang="en-US" sz="2800" dirty="0"/>
              <a:t>A stack can be used to match up</a:t>
            </a:r>
          </a:p>
          <a:p>
            <a:pPr eaLnBrk="0" hangingPunct="0"/>
            <a:r>
              <a:rPr lang="en-US" sz="2800" dirty="0"/>
              <a:t>opening and closing symbols.</a:t>
            </a:r>
          </a:p>
          <a:p>
            <a:pPr eaLnBrk="0" hangingPunct="0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9FD3DA-CB7D-7E44-8E7C-6513C697BCD0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</a:p>
        </p:txBody>
      </p:sp>
    </p:spTree>
    <p:extLst>
      <p:ext uri="{BB962C8B-B14F-4D97-AF65-F5344CB8AC3E}">
        <p14:creationId xmlns:p14="http://schemas.microsoft.com/office/powerpoint/2010/main" val="194909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6D8855E-AD60-344A-9C16-2B459B57B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676400"/>
            <a:ext cx="6224781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bg1"/>
                </a:solidFill>
              </a:rPr>
              <a:t>( ( ) )     </a:t>
            </a:r>
            <a:r>
              <a:rPr lang="en-US" sz="2800" dirty="0"/>
              <a:t>is a valid expression</a:t>
            </a:r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>
                <a:solidFill>
                  <a:srgbClr val="CC0000"/>
                </a:solidFill>
              </a:rPr>
              <a:t>{ ( } )</a:t>
            </a:r>
            <a:r>
              <a:rPr lang="en-US" sz="2800" dirty="0"/>
              <a:t>    is an invalid expression</a:t>
            </a:r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/>
              <a:t>Open and closing symbol pairs</a:t>
            </a:r>
          </a:p>
          <a:p>
            <a:pPr eaLnBrk="0" hangingPunct="0"/>
            <a:r>
              <a:rPr lang="en-US" sz="2800" dirty="0"/>
              <a:t>have to occur in the proper sequence.</a:t>
            </a:r>
          </a:p>
          <a:p>
            <a:pPr eaLnBrk="0" hangingPunct="0"/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E98E68-5E5E-9A46-B688-3131F9C0E661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</a:p>
        </p:txBody>
      </p:sp>
    </p:spTree>
    <p:extLst>
      <p:ext uri="{BB962C8B-B14F-4D97-AF65-F5344CB8AC3E}">
        <p14:creationId xmlns:p14="http://schemas.microsoft.com/office/powerpoint/2010/main" val="3077697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FF0B019-F054-D14A-967A-95CE62716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67000"/>
            <a:ext cx="9637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{ ( ) }</a:t>
            </a:r>
          </a:p>
          <a:p>
            <a:pPr eaLnBrk="0" hangingPunct="0"/>
            <a:endParaRPr lang="en-US" sz="2800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0BA4646E-B05E-F948-A427-647D062E0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9530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Push { onto the stack.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A748AE3-A551-B94F-81B0-3EDDA9F02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7000"/>
            <a:ext cx="294290" cy="609600"/>
          </a:xfrm>
          <a:prstGeom prst="rect">
            <a:avLst/>
          </a:prstGeom>
          <a:solidFill>
            <a:srgbClr val="CCFFCC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Group 29">
            <a:extLst>
              <a:ext uri="{FF2B5EF4-FFF2-40B4-BE49-F238E27FC236}">
                <a16:creationId xmlns:a16="http://schemas.microsoft.com/office/drawing/2014/main" id="{D8DFA54C-9433-FF4C-A9F6-1FA5842A8D8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352800"/>
          <a:ext cx="1524000" cy="9493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942C24E-D551-124F-BD46-79E31590E485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</a:p>
        </p:txBody>
      </p:sp>
    </p:spTree>
    <p:extLst>
      <p:ext uri="{BB962C8B-B14F-4D97-AF65-F5344CB8AC3E}">
        <p14:creationId xmlns:p14="http://schemas.microsoft.com/office/powerpoint/2010/main" val="142557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16F3E22-F4C4-5F49-8C8C-5824B94D2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67000"/>
            <a:ext cx="9637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{ ( ) }</a:t>
            </a:r>
          </a:p>
          <a:p>
            <a:pPr eaLnBrk="0" hangingPunct="0"/>
            <a:endParaRPr lang="en-US" sz="2800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1171FF5-AFBA-D54B-B4DB-9FD040584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9530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Push ( onto the stack.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43EEE72-896C-6847-AD3E-0EEA4D21A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7000"/>
            <a:ext cx="444062" cy="609600"/>
          </a:xfrm>
          <a:prstGeom prst="rect">
            <a:avLst/>
          </a:prstGeom>
          <a:solidFill>
            <a:srgbClr val="CCFFCC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" name="Group 35">
            <a:extLst>
              <a:ext uri="{FF2B5EF4-FFF2-40B4-BE49-F238E27FC236}">
                <a16:creationId xmlns:a16="http://schemas.microsoft.com/office/drawing/2014/main" id="{8630DC62-2150-0E49-85D6-607102699F13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438400"/>
          <a:ext cx="1524000" cy="1900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3E7B768-BED1-2B4B-B461-6610E82B3B39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</a:p>
        </p:txBody>
      </p:sp>
    </p:spTree>
    <p:extLst>
      <p:ext uri="{BB962C8B-B14F-4D97-AF65-F5344CB8AC3E}">
        <p14:creationId xmlns:p14="http://schemas.microsoft.com/office/powerpoint/2010/main" val="232754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2494810-8117-9448-B3CF-35B0686A5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67000"/>
            <a:ext cx="9637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{ ( ) }</a:t>
            </a:r>
          </a:p>
          <a:p>
            <a:pPr eaLnBrk="0" hangingPunct="0"/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4C6180CB-8AA6-F147-8682-AD3F0FB8E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953000"/>
            <a:ext cx="6705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A close ) was encountered. 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Pop the top symbol off the stack and see if it matches.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5F041BEF-6185-EC4D-8E92-262CB1AC3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46815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0CD57E-48A6-AC4F-B355-24BF4EC6A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7000"/>
            <a:ext cx="685800" cy="609600"/>
          </a:xfrm>
          <a:prstGeom prst="rect">
            <a:avLst/>
          </a:prstGeom>
          <a:solidFill>
            <a:srgbClr val="CCFFCC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Group 26">
            <a:extLst>
              <a:ext uri="{FF2B5EF4-FFF2-40B4-BE49-F238E27FC236}">
                <a16:creationId xmlns:a16="http://schemas.microsoft.com/office/drawing/2014/main" id="{BA1A5FF7-284B-7848-8753-E4A59A66E37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352800"/>
          <a:ext cx="1524000" cy="9493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FF5251C-4903-7B46-B4E4-1A3D5DA4851A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</a:p>
        </p:txBody>
      </p:sp>
    </p:spTree>
    <p:extLst>
      <p:ext uri="{BB962C8B-B14F-4D97-AF65-F5344CB8AC3E}">
        <p14:creationId xmlns:p14="http://schemas.microsoft.com/office/powerpoint/2010/main" val="275694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C4EC20A3-ED49-9040-80A5-3D8443206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05000"/>
            <a:ext cx="7315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/>
              <a:t>A stack is a group of items all of the same type where items are added to the top of the stack and removed from the top. </a:t>
            </a:r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/>
              <a:t>Stacks work in a LIFO manner.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63BC5-3D5A-6848-8DB8-B3DDA137A4BD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</a:p>
        </p:txBody>
      </p:sp>
    </p:spTree>
    <p:extLst>
      <p:ext uri="{BB962C8B-B14F-4D97-AF65-F5344CB8AC3E}">
        <p14:creationId xmlns:p14="http://schemas.microsoft.com/office/powerpoint/2010/main" val="252172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E4C1F5B-0639-3E49-81EA-46DADC0EA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67000"/>
            <a:ext cx="9637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{ ( ) }</a:t>
            </a:r>
          </a:p>
          <a:p>
            <a:pPr eaLnBrk="0" hangingPunct="0"/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7714537F-C58D-A848-B786-2A3FD10EF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953000"/>
            <a:ext cx="6705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A close } was encountered. 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Pop the top symbol off the stack and see if it matches.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B64C9AB5-6FF3-E543-B4A0-66116D9F8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46815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D9EEA0F-8D73-B347-A7F9-4E8023690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7000"/>
            <a:ext cx="963725" cy="609600"/>
          </a:xfrm>
          <a:prstGeom prst="rect">
            <a:avLst/>
          </a:prstGeom>
          <a:solidFill>
            <a:srgbClr val="CCFFCC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A2734EC7-650F-8C44-9297-FF72C347E6A6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352800"/>
          <a:ext cx="1524000" cy="9493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F8065EA-98C6-DB45-A12F-BE54F68A28D3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</a:p>
        </p:txBody>
      </p:sp>
    </p:spTree>
    <p:extLst>
      <p:ext uri="{BB962C8B-B14F-4D97-AF65-F5344CB8AC3E}">
        <p14:creationId xmlns:p14="http://schemas.microsoft.com/office/powerpoint/2010/main" val="145494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BD61ABF3-4112-2542-81A3-A71402E15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67000"/>
            <a:ext cx="9637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{ ( ) }</a:t>
            </a:r>
          </a:p>
          <a:p>
            <a:pPr eaLnBrk="0" hangingPunct="0"/>
            <a:endParaRPr 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BB163F6-ABCA-AD45-861F-CA766659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657600"/>
            <a:ext cx="6705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All symbols have been processed. 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All symbols matched up and the stack is empty.  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The expression is valid.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E6148C9-45F3-0748-8B6D-90080BB73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67000"/>
            <a:ext cx="963725" cy="609600"/>
          </a:xfrm>
          <a:prstGeom prst="rect">
            <a:avLst/>
          </a:prstGeom>
          <a:solidFill>
            <a:srgbClr val="CCFFCC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12CDA-6DC8-9742-B8F3-F069D45C3A94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Expression Tester</a:t>
            </a:r>
          </a:p>
        </p:txBody>
      </p:sp>
    </p:spTree>
    <p:extLst>
      <p:ext uri="{BB962C8B-B14F-4D97-AF65-F5344CB8AC3E}">
        <p14:creationId xmlns:p14="http://schemas.microsoft.com/office/powerpoint/2010/main" val="2410881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42FE3587-19DE-A440-A6DA-9DBCC5D26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00600"/>
            <a:ext cx="6553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Stacks work great for solving many types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of expressions.   Postfix expressions are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well suited for solutions using stacks.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542103F-8126-DF44-BED1-2620C0678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667000"/>
            <a:ext cx="170271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3 6 + =  9</a:t>
            </a:r>
          </a:p>
          <a:p>
            <a:pPr eaLnBrk="0" hangingPunct="0"/>
            <a:endParaRPr lang="en-US" dirty="0"/>
          </a:p>
        </p:txBody>
      </p:sp>
      <p:graphicFrame>
        <p:nvGraphicFramePr>
          <p:cNvPr id="4" name="Group 18">
            <a:extLst>
              <a:ext uri="{FF2B5EF4-FFF2-40B4-BE49-F238E27FC236}">
                <a16:creationId xmlns:a16="http://schemas.microsoft.com/office/drawing/2014/main" id="{EEBC0248-867B-3D40-A662-5A322BCB8555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524000"/>
          <a:ext cx="1524000" cy="285115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01AF3B1-0103-F24B-9799-27D23E61E652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</a:p>
        </p:txBody>
      </p:sp>
    </p:spTree>
    <p:extLst>
      <p:ext uri="{BB962C8B-B14F-4D97-AF65-F5344CB8AC3E}">
        <p14:creationId xmlns:p14="http://schemas.microsoft.com/office/powerpoint/2010/main" val="69882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6E436CFF-7F3E-E84D-933C-1559A14E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 6 + 7 4 - *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5142855B-F64B-834E-A1FF-258D385B1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You would never need more than one stack!</a:t>
            </a:r>
          </a:p>
        </p:txBody>
      </p:sp>
      <p:graphicFrame>
        <p:nvGraphicFramePr>
          <p:cNvPr id="6" name="Group 18">
            <a:extLst>
              <a:ext uri="{FF2B5EF4-FFF2-40B4-BE49-F238E27FC236}">
                <a16:creationId xmlns:a16="http://schemas.microsoft.com/office/drawing/2014/main" id="{4F104188-9A58-3A4D-919D-35659359E20A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524000"/>
          <a:ext cx="1524000" cy="285115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E420E0B-DA51-DF48-89BF-4C37ECDFB5E3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</a:p>
        </p:txBody>
      </p:sp>
    </p:spTree>
    <p:extLst>
      <p:ext uri="{BB962C8B-B14F-4D97-AF65-F5344CB8AC3E}">
        <p14:creationId xmlns:p14="http://schemas.microsoft.com/office/powerpoint/2010/main" val="1629165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63BBFB53-29D4-9A4B-B446-56B076382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 6 + 7 4 - *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6BE014-172D-8545-B4D2-B647E4AD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62200"/>
            <a:ext cx="328448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B8B51ED8-7861-4B46-BCFE-5254ED19F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00600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Get the 1.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1 is a digit and is pushed on the stack.</a:t>
            </a:r>
          </a:p>
        </p:txBody>
      </p:sp>
      <p:graphicFrame>
        <p:nvGraphicFramePr>
          <p:cNvPr id="5" name="Group 22">
            <a:extLst>
              <a:ext uri="{FF2B5EF4-FFF2-40B4-BE49-F238E27FC236}">
                <a16:creationId xmlns:a16="http://schemas.microsoft.com/office/drawing/2014/main" id="{7C014A11-400A-7147-9AE8-2BBAE4189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43019"/>
              </p:ext>
            </p:extLst>
          </p:nvPr>
        </p:nvGraphicFramePr>
        <p:xfrm>
          <a:off x="4495800" y="3352800"/>
          <a:ext cx="1524000" cy="9493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783E443-5E71-BB4A-BCB3-82A238F0D9A7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</a:p>
        </p:txBody>
      </p:sp>
    </p:spTree>
    <p:extLst>
      <p:ext uri="{BB962C8B-B14F-4D97-AF65-F5344CB8AC3E}">
        <p14:creationId xmlns:p14="http://schemas.microsoft.com/office/powerpoint/2010/main" val="10822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D3194D05-2CBA-ED41-9343-B21878B63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 6 + 7 4 - *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F227DD03-DF38-D340-BF9F-63FA44524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006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Next, get the 6.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6 is a digit and is pushed on the stack.</a:t>
            </a:r>
          </a:p>
        </p:txBody>
      </p:sp>
      <p:graphicFrame>
        <p:nvGraphicFramePr>
          <p:cNvPr id="5" name="Group 20">
            <a:extLst>
              <a:ext uri="{FF2B5EF4-FFF2-40B4-BE49-F238E27FC236}">
                <a16:creationId xmlns:a16="http://schemas.microsoft.com/office/drawing/2014/main" id="{9E4A8678-C969-7E41-B3B2-F5BBCD170764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2438400"/>
          <a:ext cx="1524000" cy="1900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76D338B-6F39-014B-B775-73680E4B1669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E17E0F7-E6AD-7343-A1AA-44F380EF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62200"/>
            <a:ext cx="65427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20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3A8D690-C356-1C4C-B89F-7D546FA6F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 6 + 7 4 - *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C9CAEC33-7959-F644-AC84-2EB1CEF0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72152"/>
            <a:ext cx="422263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Get the +. 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+ is an operator.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Pop 2 digits off the stack. 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Push 1 + 6 onto the stack.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F2111-13FE-E340-A507-F0FFE3F8FC18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F2F64D-D26E-0A49-BFC9-51BBEF6D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62200"/>
            <a:ext cx="927538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Group 20">
            <a:extLst>
              <a:ext uri="{FF2B5EF4-FFF2-40B4-BE49-F238E27FC236}">
                <a16:creationId xmlns:a16="http://schemas.microsoft.com/office/drawing/2014/main" id="{423919EF-441B-C648-90C9-AAD7BDACC3BB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2438400"/>
          <a:ext cx="1524000" cy="1900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29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3A8D690-C356-1C4C-B89F-7D546FA6F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 6 + 7 4 - *</a:t>
            </a:r>
          </a:p>
        </p:txBody>
      </p:sp>
      <p:graphicFrame>
        <p:nvGraphicFramePr>
          <p:cNvPr id="5" name="Group 21">
            <a:extLst>
              <a:ext uri="{FF2B5EF4-FFF2-40B4-BE49-F238E27FC236}">
                <a16:creationId xmlns:a16="http://schemas.microsoft.com/office/drawing/2014/main" id="{EFFCDC67-5799-4249-890C-4F0BAF4F3F19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3352800"/>
          <a:ext cx="1524000" cy="9493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BCF2111-13FE-E340-A507-F0FFE3F8FC18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F2F64D-D26E-0A49-BFC9-51BBEF6D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62200"/>
            <a:ext cx="927538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1C9309D-B45B-0F46-B5DD-3EE5B6359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72152"/>
            <a:ext cx="422263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Get the +. 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+ is an operator.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Pop 2 digits off the stack. 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Push 1 + 6 onto the stack.</a:t>
            </a:r>
          </a:p>
        </p:txBody>
      </p:sp>
    </p:spTree>
    <p:extLst>
      <p:ext uri="{BB962C8B-B14F-4D97-AF65-F5344CB8AC3E}">
        <p14:creationId xmlns:p14="http://schemas.microsoft.com/office/powerpoint/2010/main" val="1685319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6A1C7A28-A4A5-DA45-AE3E-C357E85CD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 6 + 7 4 - *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6AD3B006-3DA1-FF48-852E-0188D4FCA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00600"/>
            <a:ext cx="60051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Get 7 and 4 and push both on the stack.</a:t>
            </a:r>
          </a:p>
        </p:txBody>
      </p:sp>
      <p:graphicFrame>
        <p:nvGraphicFramePr>
          <p:cNvPr id="5" name="Group 19">
            <a:extLst>
              <a:ext uri="{FF2B5EF4-FFF2-40B4-BE49-F238E27FC236}">
                <a16:creationId xmlns:a16="http://schemas.microsoft.com/office/drawing/2014/main" id="{643D85B8-7488-9E45-8653-F650C464CFD9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447800"/>
          <a:ext cx="1524000" cy="285115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2904768-637E-D54F-AB44-D2120DE7C10F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B307FB0-ACAB-BC41-B0EF-4B299B07A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62200"/>
            <a:ext cx="15240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1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D8BF32A-80F5-C042-81B0-C673B188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2543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Get the -. 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Pop 2 digits.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Push 7 – 4 onto the stack.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1C7CE9B4-27DE-DC45-8978-D1385877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 6 + 7 4 - 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DA80F-6885-194C-ABC2-15ACCC3D2E19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0C0B1A3-8204-0941-8997-F6AD9FDD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2362200"/>
            <a:ext cx="1684283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Group 19">
            <a:extLst>
              <a:ext uri="{FF2B5EF4-FFF2-40B4-BE49-F238E27FC236}">
                <a16:creationId xmlns:a16="http://schemas.microsoft.com/office/drawing/2014/main" id="{4C3D9BB9-6BB7-534A-801B-E4C24F021145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447800"/>
          <a:ext cx="1524000" cy="285115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2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422B406-244F-114F-9A25-D6E9C394F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6553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/>
              <a:t>Stack&lt;</a:t>
            </a:r>
            <a:r>
              <a:rPr lang="en-US" sz="2800" dirty="0">
                <a:solidFill>
                  <a:srgbClr val="009900"/>
                </a:solidFill>
              </a:rPr>
              <a:t>Integer</a:t>
            </a:r>
            <a:r>
              <a:rPr lang="en-US" sz="2800" dirty="0"/>
              <a:t>&gt; stack;</a:t>
            </a:r>
          </a:p>
          <a:p>
            <a:pPr eaLnBrk="0" hangingPunct="0"/>
            <a:r>
              <a:rPr lang="en-US" sz="2800" dirty="0"/>
              <a:t>stack = new Stack&lt;</a:t>
            </a:r>
            <a:r>
              <a:rPr lang="en-US" sz="2800" dirty="0">
                <a:solidFill>
                  <a:srgbClr val="009900"/>
                </a:solidFill>
              </a:rPr>
              <a:t>Integer</a:t>
            </a:r>
            <a:r>
              <a:rPr lang="en-US" sz="2800" dirty="0"/>
              <a:t>&gt;();</a:t>
            </a:r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9034D9-DB51-4946-9038-D6AC28CCA666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0F5A9B7-7B35-5147-995C-35EED7B8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33800"/>
            <a:ext cx="342900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This stack will only store Integer values.</a:t>
            </a:r>
          </a:p>
        </p:txBody>
      </p:sp>
    </p:spTree>
    <p:extLst>
      <p:ext uri="{BB962C8B-B14F-4D97-AF65-F5344CB8AC3E}">
        <p14:creationId xmlns:p14="http://schemas.microsoft.com/office/powerpoint/2010/main" val="2432579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D8BF32A-80F5-C042-81B0-C673B1885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2543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Get the -. 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Pop 2 digits.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Push 7 – 4 onto the stack.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1C7CE9B4-27DE-DC45-8978-D1385877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 6 + 7 4 - *</a:t>
            </a:r>
          </a:p>
        </p:txBody>
      </p:sp>
      <p:graphicFrame>
        <p:nvGraphicFramePr>
          <p:cNvPr id="5" name="Group 20">
            <a:extLst>
              <a:ext uri="{FF2B5EF4-FFF2-40B4-BE49-F238E27FC236}">
                <a16:creationId xmlns:a16="http://schemas.microsoft.com/office/drawing/2014/main" id="{2C1D6C90-BAFD-C84F-A1F1-A9162945B7D3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2438400"/>
          <a:ext cx="1524000" cy="1900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1DDA80F-6885-194C-ABC2-15ACCC3D2E19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0C0B1A3-8204-0941-8997-F6AD9FDD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2362200"/>
            <a:ext cx="1684283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930B6CC3-AA84-354A-9ED8-A8E4B1A6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0600"/>
            <a:ext cx="50994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Get the *. 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Pop 2 digits and push the result.  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86946B37-225F-8644-9802-703F30A97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 6 + 7 4 - 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87ACEC-5B45-F344-AA9E-9F2EA231B8D9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8FA7C8B-EB9B-6F4C-BDD6-3850F35A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2362200"/>
            <a:ext cx="1975966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Group 20">
            <a:extLst>
              <a:ext uri="{FF2B5EF4-FFF2-40B4-BE49-F238E27FC236}">
                <a16:creationId xmlns:a16="http://schemas.microsoft.com/office/drawing/2014/main" id="{32E4D0E9-A9D1-924D-AB9B-5EF020FDF41D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2438400"/>
          <a:ext cx="1524000" cy="19002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0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5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930B6CC3-AA84-354A-9ED8-A8E4B1A6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0600"/>
            <a:ext cx="50994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Get the *.   </a:t>
            </a:r>
          </a:p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Pop 2 digits and push the result.  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86946B37-225F-8644-9802-703F30A97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2052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 6 + 7 4 - *</a:t>
            </a:r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79525621-C197-574D-9391-5F555D906A9E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3352800"/>
          <a:ext cx="1524000" cy="9493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9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487ACEC-5B45-F344-AA9E-9F2EA231B8D9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Postfix Solver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8FA7C8B-EB9B-6F4C-BDD6-3850F35A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2362200"/>
            <a:ext cx="1975966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3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3AA6F6B-DAA1-6B44-A231-8FCDB499B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743200"/>
            <a:ext cx="26436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 err="1"/>
              <a:t>stack.push</a:t>
            </a:r>
            <a:r>
              <a:rPr lang="en-US" sz="2800" dirty="0"/>
              <a:t>(15);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13C2A3D-69D1-BF43-96FD-AEFD27A89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43400"/>
            <a:ext cx="30480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push adds an item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 the stack.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6124846-EFB1-1E45-AA91-D60E21DB1F2F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4343400"/>
          <a:ext cx="1905000" cy="11303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AAF1B65-7FF9-1040-B05A-D5E5DA244657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</a:p>
        </p:txBody>
      </p:sp>
    </p:spTree>
    <p:extLst>
      <p:ext uri="{BB962C8B-B14F-4D97-AF65-F5344CB8AC3E}">
        <p14:creationId xmlns:p14="http://schemas.microsoft.com/office/powerpoint/2010/main" val="261397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4A1BE98-7C99-CD43-8C04-079D98618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0"/>
            <a:ext cx="26436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 err="1"/>
              <a:t>stack.push</a:t>
            </a:r>
            <a:r>
              <a:rPr lang="en-US" sz="2800" dirty="0"/>
              <a:t>(47);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13AC6AC-0502-564E-B8E3-D7BFB7B6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43400"/>
            <a:ext cx="30480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push adds an item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 the stack.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4D5CE191-887A-BF49-BCFF-1214DD86A3A2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3200400"/>
          <a:ext cx="1905000" cy="226377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754B4F0-63E6-B441-8050-4CEBFDAA656D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</a:p>
        </p:txBody>
      </p:sp>
    </p:spTree>
    <p:extLst>
      <p:ext uri="{BB962C8B-B14F-4D97-AF65-F5344CB8AC3E}">
        <p14:creationId xmlns:p14="http://schemas.microsoft.com/office/powerpoint/2010/main" val="289425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413AC6AC-0502-564E-B8E3-D7BFB7B6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43400"/>
            <a:ext cx="30480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push adds an item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 the stack.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4B4F0-63E6-B441-8050-4CEBFDAA656D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B9B35B65-FEDC-424B-8CE2-E9A987AF3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0"/>
            <a:ext cx="26436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 err="1"/>
              <a:t>stack.push</a:t>
            </a:r>
            <a:r>
              <a:rPr lang="en-US" sz="2800" dirty="0"/>
              <a:t>(11);</a:t>
            </a:r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47A15028-BCBB-9143-BF8C-CB5EA1FA5E55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2133600"/>
          <a:ext cx="1905000" cy="33274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3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35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4B9701E-A5F2-D440-9757-21D45E7E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0"/>
            <a:ext cx="206338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 err="1"/>
              <a:t>stack.pop</a:t>
            </a:r>
            <a:r>
              <a:rPr lang="en-US" sz="2800" dirty="0"/>
              <a:t>();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2263D52-043F-484F-B216-77FDF34FF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43400"/>
            <a:ext cx="304800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pop removes an item from the stack.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AD1DC59-F945-A249-8F64-CE7611CB1EF1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3200400"/>
          <a:ext cx="1905000" cy="226377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9276E99-9158-A348-9824-A69DE8D23626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0E6DE-D19B-B948-9646-DAEA66434C3F}"/>
              </a:ext>
            </a:extLst>
          </p:cNvPr>
          <p:cNvSpPr txBox="1"/>
          <p:nvPr/>
        </p:nvSpPr>
        <p:spPr>
          <a:xfrm>
            <a:off x="2301766" y="235431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1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4B9701E-A5F2-D440-9757-21D45E7E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0"/>
            <a:ext cx="206338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 err="1"/>
              <a:t>stack.pop</a:t>
            </a:r>
            <a:r>
              <a:rPr lang="en-US" sz="2800" dirty="0"/>
              <a:t>();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2263D52-043F-484F-B216-77FDF34FF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43400"/>
            <a:ext cx="304800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pop removes an item from the stack.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76E99-9158-A348-9824-A69DE8D23626}"/>
              </a:ext>
            </a:extLst>
          </p:cNvPr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stack?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0E6DE-D19B-B948-9646-DAEA66434C3F}"/>
              </a:ext>
            </a:extLst>
          </p:cNvPr>
          <p:cNvSpPr txBox="1"/>
          <p:nvPr/>
        </p:nvSpPr>
        <p:spPr>
          <a:xfrm>
            <a:off x="2301766" y="235431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4EAE94F7-64BB-B048-86BF-471160A2435C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4343400"/>
          <a:ext cx="1905000" cy="11303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3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>
            <a:extLst>
              <a:ext uri="{FF2B5EF4-FFF2-40B4-BE49-F238E27FC236}">
                <a16:creationId xmlns:a16="http://schemas.microsoft.com/office/drawing/2014/main" id="{7AFC1187-1288-184C-84D5-796AF590C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45023"/>
              </p:ext>
            </p:extLst>
          </p:nvPr>
        </p:nvGraphicFramePr>
        <p:xfrm>
          <a:off x="609600" y="533400"/>
          <a:ext cx="8077200" cy="4870451"/>
        </p:xfrm>
        <a:graphic>
          <a:graphicData uri="http://schemas.openxmlformats.org/drawingml/2006/table">
            <a:tbl>
              <a:tblPr/>
              <a:tblGrid>
                <a:gridCol w="272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Stack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push(x)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adds item x to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add(x)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adds item x to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pop()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removes and returns an 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peek()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returns the top item with no 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returns the # of items in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checks to see if the stack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 Box 30">
            <a:extLst>
              <a:ext uri="{FF2B5EF4-FFF2-40B4-BE49-F238E27FC236}">
                <a16:creationId xmlns:a16="http://schemas.microsoft.com/office/drawing/2014/main" id="{9D679A38-EFDF-EE48-A7D0-A9F356F8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15000"/>
            <a:ext cx="4495800" cy="40011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bg1"/>
                </a:solidFill>
              </a:rPr>
              <a:t>import  </a:t>
            </a:r>
            <a:r>
              <a:rPr lang="en-US" sz="2000" dirty="0" err="1">
                <a:solidFill>
                  <a:schemeClr val="bg1"/>
                </a:solidFill>
              </a:rPr>
              <a:t>java.util.Stack</a:t>
            </a:r>
            <a:r>
              <a:rPr lang="en-US" dirty="0">
                <a:solidFill>
                  <a:schemeClr val="accent2"/>
                </a:solidFill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177648"/>
      </p:ext>
    </p:extLst>
  </p:cSld>
  <p:clrMapOvr>
    <a:masterClrMapping/>
  </p:clrMapOvr>
</p:sld>
</file>

<file path=ppt/theme/theme1.xml><?xml version="1.0" encoding="utf-8"?>
<a:theme xmlns:a="http://schemas.openxmlformats.org/drawingml/2006/main" name="Juno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no" id="{D393D8D5-AD2B-2B40-90B5-36066C20B481}" vid="{8D73B447-6361-824E-91E2-B7D5E09361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Juno</Template>
  <TotalTime>54</TotalTime>
  <Words>1003</Words>
  <Application>Microsoft Macintosh PowerPoint</Application>
  <PresentationFormat>Widescreen</PresentationFormat>
  <Paragraphs>212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Quantico</vt:lpstr>
      <vt:lpstr>Tahoma</vt:lpstr>
      <vt:lpstr>Titillium Web Light</vt:lpstr>
      <vt:lpstr>Wingdings</vt:lpstr>
      <vt:lpstr>Juno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Stites, Jared</dc:creator>
  <cp:lastModifiedBy>Stites, Jared</cp:lastModifiedBy>
  <cp:revision>18</cp:revision>
  <dcterms:created xsi:type="dcterms:W3CDTF">2020-09-15T13:46:57Z</dcterms:created>
  <dcterms:modified xsi:type="dcterms:W3CDTF">2020-09-15T14:41:56Z</dcterms:modified>
</cp:coreProperties>
</file>