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20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04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654AC8-7AB2-E04C-AAA6-C28785A16B5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673D4-7E0D-AC40-80C5-07C97A2D2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5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fade thruBlk="1"/>
  </p:transition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450B-B225-E944-8CD8-82FB9A4F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31A7F-A57A-CB4E-ABE2-965670F79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Science 3</a:t>
            </a:r>
          </a:p>
        </p:txBody>
      </p:sp>
    </p:spTree>
    <p:extLst>
      <p:ext uri="{BB962C8B-B14F-4D97-AF65-F5344CB8AC3E}">
        <p14:creationId xmlns:p14="http://schemas.microsoft.com/office/powerpoint/2010/main" val="1029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4CC3B4D-3664-CA42-9862-4C6E8C54C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229" y="1536174"/>
            <a:ext cx="605954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Queue interface was designed to allow the use of a queue in java.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LinkedList class implements the Queue interface.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If you need a queue, just make a Queue reference to a LinkedList.</a:t>
            </a:r>
          </a:p>
          <a:p>
            <a:pPr algn="l"/>
            <a:r>
              <a:rPr 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18D9F-0AF2-C448-AA6B-C7297F341F65}"/>
              </a:ext>
            </a:extLst>
          </p:cNvPr>
          <p:cNvSpPr/>
          <p:nvPr/>
        </p:nvSpPr>
        <p:spPr>
          <a:xfrm>
            <a:off x="1524000" y="265387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Queue Interface</a:t>
            </a:r>
          </a:p>
        </p:txBody>
      </p:sp>
    </p:spTree>
    <p:extLst>
      <p:ext uri="{BB962C8B-B14F-4D97-AF65-F5344CB8AC3E}">
        <p14:creationId xmlns:p14="http://schemas.microsoft.com/office/powerpoint/2010/main" val="2938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0">
            <a:extLst>
              <a:ext uri="{FF2B5EF4-FFF2-40B4-BE49-F238E27FC236}">
                <a16:creationId xmlns:a16="http://schemas.microsoft.com/office/drawing/2014/main" id="{AF0DE548-F079-0941-AB89-9F79FDE0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22887"/>
              </p:ext>
            </p:extLst>
          </p:nvPr>
        </p:nvGraphicFramePr>
        <p:xfrm>
          <a:off x="2667000" y="52289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Linked List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</a:rPr>
                        <a:t>as a 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front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front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Box 31">
            <a:extLst>
              <a:ext uri="{FF2B5EF4-FFF2-40B4-BE49-F238E27FC236}">
                <a16:creationId xmlns:a16="http://schemas.microsoft.com/office/drawing/2014/main" id="{F99219E8-E8C9-154B-AF47-59CC4DD21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731" y="5538951"/>
            <a:ext cx="3289738" cy="46166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</a:rPr>
              <a:t>import  </a:t>
            </a:r>
            <a:r>
              <a:rPr lang="en-US" sz="2400" dirty="0" err="1">
                <a:solidFill>
                  <a:schemeClr val="accent2"/>
                </a:solidFill>
              </a:rPr>
              <a:t>java.util.Queue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17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9EF774B3-A439-6442-B735-7CB10D07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68062"/>
            <a:ext cx="8229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Queue&lt;Integer&gt; queue;</a:t>
            </a:r>
          </a:p>
          <a:p>
            <a:r>
              <a:rPr lang="en-US" sz="2400" dirty="0"/>
              <a:t>queue = new LinkedList&lt;Integer&gt;();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(5);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(33);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(8);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(-5);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(11);</a:t>
            </a:r>
          </a:p>
          <a:p>
            <a:pPr algn="l"/>
            <a:r>
              <a:rPr lang="en-US" sz="2400" dirty="0" err="1"/>
              <a:t>System.out.println</a:t>
            </a:r>
            <a:r>
              <a:rPr lang="en-US" sz="2400" dirty="0"/>
              <a:t>(queue);</a:t>
            </a:r>
          </a:p>
          <a:p>
            <a:pPr algn="l"/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F197D82-A081-CE40-BE2F-70C05046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44917"/>
            <a:ext cx="36576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chemeClr val="accent3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 dirty="0"/>
              <a:t>[5, 33, 8, -5, 11]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FB2E2-20C1-864F-8950-390796074EF7}"/>
              </a:ext>
            </a:extLst>
          </p:cNvPr>
          <p:cNvSpPr/>
          <p:nvPr/>
        </p:nvSpPr>
        <p:spPr>
          <a:xfrm>
            <a:off x="1524000" y="275034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</a:p>
        </p:txBody>
      </p:sp>
    </p:spTree>
    <p:extLst>
      <p:ext uri="{BB962C8B-B14F-4D97-AF65-F5344CB8AC3E}">
        <p14:creationId xmlns:p14="http://schemas.microsoft.com/office/powerpoint/2010/main" val="42578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D50D5303-4BF1-2C4B-A24D-0FD5B7280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0918"/>
            <a:ext cx="8077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Queue&lt;Integer&gt; queue;</a:t>
            </a:r>
          </a:p>
          <a:p>
            <a:r>
              <a:rPr lang="en-US" sz="2400" dirty="0"/>
              <a:t>queue = new LinkedList&lt;Integer&gt;();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(-6);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(40);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(12);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(22);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System.out.println</a:t>
            </a:r>
            <a:r>
              <a:rPr lang="en-US" sz="2400" dirty="0"/>
              <a:t>(queue);</a:t>
            </a:r>
          </a:p>
          <a:p>
            <a:pPr algn="l"/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queue.remove</a:t>
            </a:r>
            <a:r>
              <a:rPr lang="en-US" sz="2400" dirty="0"/>
              <a:t>());</a:t>
            </a:r>
          </a:p>
          <a:p>
            <a:pPr algn="l"/>
            <a:r>
              <a:rPr lang="en-US" sz="2400" dirty="0" err="1"/>
              <a:t>System.out.println</a:t>
            </a:r>
            <a:r>
              <a:rPr lang="en-US" sz="2400" dirty="0"/>
              <a:t>(queue);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09D5F598-617E-FF40-9E21-35905237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152" y="2867358"/>
            <a:ext cx="33528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chemeClr val="accent3"/>
                </a:solidFill>
              </a:rPr>
              <a:t>OUTPUT</a:t>
            </a:r>
            <a:br>
              <a:rPr lang="en-US" sz="3200" u="sng" dirty="0">
                <a:solidFill>
                  <a:srgbClr val="FF0000"/>
                </a:solidFill>
              </a:rPr>
            </a:br>
            <a:r>
              <a:rPr lang="en-US" sz="3200" dirty="0"/>
              <a:t>[-6, 40, 12, 22]</a:t>
            </a:r>
            <a:br>
              <a:rPr lang="en-US" sz="3200" dirty="0"/>
            </a:br>
            <a:r>
              <a:rPr lang="en-US" sz="3200" dirty="0"/>
              <a:t>-6</a:t>
            </a:r>
            <a:br>
              <a:rPr lang="en-US" sz="3200" dirty="0"/>
            </a:br>
            <a:r>
              <a:rPr lang="en-US" sz="3200" dirty="0"/>
              <a:t>[40, 12, 22]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F2D7-AC55-8F48-B611-C1C9BDFECA74}"/>
              </a:ext>
            </a:extLst>
          </p:cNvPr>
          <p:cNvSpPr/>
          <p:nvPr/>
        </p:nvSpPr>
        <p:spPr>
          <a:xfrm>
            <a:off x="1524000" y="37159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remove() method</a:t>
            </a:r>
          </a:p>
        </p:txBody>
      </p:sp>
    </p:spTree>
    <p:extLst>
      <p:ext uri="{BB962C8B-B14F-4D97-AF65-F5344CB8AC3E}">
        <p14:creationId xmlns:p14="http://schemas.microsoft.com/office/powerpoint/2010/main" val="18917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00915B9-979F-F74E-A63C-34366C040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0"/>
            <a:ext cx="70104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Queue&lt;Integer&gt; queue;</a:t>
            </a:r>
          </a:p>
          <a:p>
            <a:pPr algn="l"/>
            <a:r>
              <a:rPr lang="en-US" sz="2400" dirty="0"/>
              <a:t>queue = new LinkedList&lt;Integer&gt;();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(11);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(7);</a:t>
            </a:r>
          </a:p>
          <a:p>
            <a:pPr algn="l"/>
            <a:r>
              <a:rPr lang="en-US" sz="2400" dirty="0" err="1"/>
              <a:t>out.println</a:t>
            </a:r>
            <a:r>
              <a:rPr lang="en-US" sz="2400" dirty="0"/>
              <a:t>(queue);</a:t>
            </a:r>
          </a:p>
          <a:p>
            <a:pPr algn="l"/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queue.peek</a:t>
            </a:r>
            <a:r>
              <a:rPr lang="en-US" sz="2400" dirty="0"/>
              <a:t>());</a:t>
            </a:r>
          </a:p>
          <a:p>
            <a:pPr algn="l"/>
            <a:r>
              <a:rPr lang="en-US" sz="2400" dirty="0" err="1"/>
              <a:t>queue.remove</a:t>
            </a:r>
            <a:r>
              <a:rPr lang="en-US" sz="2400" dirty="0"/>
              <a:t>();</a:t>
            </a:r>
          </a:p>
          <a:p>
            <a:pPr algn="l"/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queue.peek</a:t>
            </a:r>
            <a:r>
              <a:rPr lang="en-US" sz="2400" dirty="0"/>
              <a:t>());</a:t>
            </a:r>
          </a:p>
          <a:p>
            <a:pPr algn="l"/>
            <a:r>
              <a:rPr lang="en-US" sz="2400" dirty="0" err="1"/>
              <a:t>queue.remove</a:t>
            </a:r>
            <a:r>
              <a:rPr lang="en-US" sz="2400" dirty="0"/>
              <a:t>();</a:t>
            </a:r>
          </a:p>
          <a:p>
            <a:pPr algn="l"/>
            <a:r>
              <a:rPr lang="en-US" sz="2400" dirty="0" err="1"/>
              <a:t>out.println</a:t>
            </a:r>
            <a:r>
              <a:rPr lang="en-US" sz="2400" dirty="0"/>
              <a:t>(queue);</a:t>
            </a:r>
          </a:p>
          <a:p>
            <a:pPr algn="l"/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1FFBCF6-FD32-6B4A-92E4-D84DEFB2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631324"/>
            <a:ext cx="1905000" cy="1692771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chemeClr val="accent3"/>
                </a:solidFill>
              </a:rPr>
              <a:t>OUTPUT</a:t>
            </a:r>
          </a:p>
          <a:p>
            <a:pPr algn="l"/>
            <a:r>
              <a:rPr lang="en-US" dirty="0"/>
              <a:t>[11, 7]</a:t>
            </a:r>
          </a:p>
          <a:p>
            <a:pPr algn="l"/>
            <a:r>
              <a:rPr lang="en-US" dirty="0"/>
              <a:t>11</a:t>
            </a:r>
          </a:p>
          <a:p>
            <a:pPr algn="l"/>
            <a:r>
              <a:rPr lang="en-US" dirty="0"/>
              <a:t>7</a:t>
            </a:r>
          </a:p>
          <a:p>
            <a:pPr algn="l"/>
            <a:r>
              <a:rPr lang="en-US" dirty="0"/>
              <a:t>[]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68FDF-4D78-D74C-94A7-CE988959E367}"/>
              </a:ext>
            </a:extLst>
          </p:cNvPr>
          <p:cNvSpPr/>
          <p:nvPr/>
        </p:nvSpPr>
        <p:spPr>
          <a:xfrm>
            <a:off x="1524000" y="3384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peek() method</a:t>
            </a:r>
          </a:p>
        </p:txBody>
      </p:sp>
    </p:spTree>
    <p:extLst>
      <p:ext uri="{BB962C8B-B14F-4D97-AF65-F5344CB8AC3E}">
        <p14:creationId xmlns:p14="http://schemas.microsoft.com/office/powerpoint/2010/main" val="42723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08A7CFC7-961A-9C47-BA1A-D7870E95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9083"/>
            <a:ext cx="70104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dirty="0"/>
              <a:t>Queue&lt;Integer&gt; queue;</a:t>
            </a:r>
          </a:p>
          <a:p>
            <a:pPr algn="l"/>
            <a:r>
              <a:rPr lang="en-US" sz="2400" dirty="0"/>
              <a:t>queue = new LinkedList&lt;Integer&gt;();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(11);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(10);</a:t>
            </a:r>
          </a:p>
          <a:p>
            <a:pPr algn="l"/>
            <a:r>
              <a:rPr lang="en-US" sz="2400" dirty="0" err="1"/>
              <a:t>queue.add</a:t>
            </a:r>
            <a:r>
              <a:rPr lang="en-US" sz="2400" dirty="0"/>
              <a:t>(7);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while(!</a:t>
            </a:r>
            <a:r>
              <a:rPr lang="en-US" sz="2400" dirty="0" err="1"/>
              <a:t>queue.isEmpty</a:t>
            </a:r>
            <a:r>
              <a:rPr lang="en-US" sz="2400" dirty="0"/>
              <a:t>())</a:t>
            </a:r>
          </a:p>
          <a:p>
            <a:pPr algn="l"/>
            <a:r>
              <a:rPr lang="en-US" sz="2400" dirty="0"/>
              <a:t>{</a:t>
            </a:r>
          </a:p>
          <a:p>
            <a:pPr algn="l"/>
            <a:r>
              <a:rPr lang="en-US" sz="2400" dirty="0"/>
              <a:t>   </a:t>
            </a:r>
            <a:r>
              <a:rPr lang="en-US" sz="2400" dirty="0" err="1"/>
              <a:t>out.println</a:t>
            </a:r>
            <a:r>
              <a:rPr lang="en-US" sz="2400" dirty="0"/>
              <a:t>(</a:t>
            </a:r>
            <a:r>
              <a:rPr lang="en-US" sz="2400" dirty="0" err="1"/>
              <a:t>queue.remove</a:t>
            </a:r>
            <a:r>
              <a:rPr lang="en-US" sz="2400" dirty="0"/>
              <a:t>());</a:t>
            </a:r>
          </a:p>
          <a:p>
            <a:pPr algn="l"/>
            <a:r>
              <a:rPr lang="en-US" sz="2400" dirty="0"/>
              <a:t>}</a:t>
            </a:r>
          </a:p>
          <a:p>
            <a:pPr algn="l"/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3B92966-159D-7644-AEA6-319DECA16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541" y="3042744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chemeClr val="accent3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 dirty="0"/>
              <a:t>11</a:t>
            </a:r>
            <a:br>
              <a:rPr lang="en-US" sz="3200" dirty="0"/>
            </a:br>
            <a:r>
              <a:rPr lang="en-US" sz="3200" dirty="0"/>
              <a:t>10</a:t>
            </a:r>
            <a:br>
              <a:rPr lang="en-US" sz="3200" dirty="0"/>
            </a:br>
            <a:r>
              <a:rPr lang="en-US" sz="3200" dirty="0"/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85824-7FFD-914B-AE25-E24FE9E62037}"/>
              </a:ext>
            </a:extLst>
          </p:cNvPr>
          <p:cNvSpPr/>
          <p:nvPr/>
        </p:nvSpPr>
        <p:spPr>
          <a:xfrm>
            <a:off x="1524000" y="3384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3886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CE16350-0258-2E40-AF5A-E676D0B2F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617" y="1586843"/>
            <a:ext cx="573076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 queue is a group of items all of the same type where items are added to the back of the queue and removed from the front.</a:t>
            </a:r>
          </a:p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first item added would be the first item removed. Queues work in a FIFO manner.</a:t>
            </a:r>
            <a:endParaRPr lang="en-US" sz="2800" b="0" dirty="0">
              <a:latin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6C81D4-277D-2648-BBDF-C49D144FB6C3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11574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F5450DA-0D1D-3243-AFCD-79E12EF2D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059" y="1765738"/>
            <a:ext cx="520787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An empty integer queue.</a:t>
            </a:r>
            <a:br>
              <a:rPr lang="en-US" sz="2400" dirty="0"/>
            </a:br>
            <a:endParaRPr lang="en-US" sz="2400" dirty="0"/>
          </a:p>
          <a:p>
            <a:pPr algn="l"/>
            <a:r>
              <a:rPr lang="en-US" sz="2400" dirty="0"/>
              <a:t>Queue&lt;</a:t>
            </a:r>
            <a:r>
              <a:rPr lang="en-US" sz="2400" dirty="0">
                <a:solidFill>
                  <a:srgbClr val="008000"/>
                </a:solidFill>
              </a:rPr>
              <a:t>Integer</a:t>
            </a:r>
            <a:r>
              <a:rPr lang="en-US" sz="2400" dirty="0"/>
              <a:t>&gt; queue;</a:t>
            </a:r>
          </a:p>
          <a:p>
            <a:pPr algn="l"/>
            <a:r>
              <a:rPr lang="en-US" sz="2400" dirty="0"/>
              <a:t>queue = new LinkedList&lt;</a:t>
            </a:r>
            <a:r>
              <a:rPr lang="en-US" sz="2400" dirty="0">
                <a:solidFill>
                  <a:srgbClr val="008000"/>
                </a:solidFill>
              </a:rPr>
              <a:t>Integer</a:t>
            </a:r>
            <a:r>
              <a:rPr lang="en-US" sz="2400" dirty="0"/>
              <a:t>&gt;();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049BC10-5DE1-134E-AE73-E07D475F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598" y="4259317"/>
            <a:ext cx="5638801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This queue will only store Integer values.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D28AC-D4DB-5A43-A11F-FDE5DCE6EE2E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18922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8BEA20F-5CBD-AB4B-BD04-6FBEDAC1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593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queue.add</a:t>
            </a:r>
            <a:r>
              <a:rPr lang="en-US" sz="2800" dirty="0"/>
              <a:t>(25);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0663E9-579C-B248-857D-60B0A28CE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5052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enqueue is a very common name given to the operation of adding items to a queue.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AFED007C-49AD-E94C-A32B-144C72184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0851"/>
              </p:ext>
            </p:extLst>
          </p:nvPr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D5185C-8BD2-2F47-A877-0EE4956F3AE1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12508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1EFF74FB-35C4-BD4C-90F0-08D4BA94B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593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queue.add</a:t>
            </a:r>
            <a:r>
              <a:rPr lang="en-US" sz="2800" dirty="0"/>
              <a:t>(14);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407E5BD4-58F3-8F41-BFEB-E646FCC0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46D85470-1632-DC43-8800-F9EC95F536C0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0921CD-007E-0D4B-9FB2-211F61D85886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21491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568DF314-A098-0544-99FE-CF040CA9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593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queue.add</a:t>
            </a:r>
            <a:r>
              <a:rPr lang="en-US" sz="2800" dirty="0"/>
              <a:t>(67);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D43ABFA-6E02-AA4A-81D5-C241A551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4" name="Group 22">
            <a:extLst>
              <a:ext uri="{FF2B5EF4-FFF2-40B4-BE49-F238E27FC236}">
                <a16:creationId xmlns:a16="http://schemas.microsoft.com/office/drawing/2014/main" id="{1332FBB9-D58B-8749-A780-6F3CDD841C14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91000"/>
          <a:ext cx="47244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24E3B1-A28E-134F-B527-DEE5AD45B114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386514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F0BD4099-B8D8-0F44-8FBB-017222CA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796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queue.remove</a:t>
            </a:r>
            <a:r>
              <a:rPr lang="en-US" sz="2800" dirty="0"/>
              <a:t>();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1D38414-D41D-4B47-A786-EF591E60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6576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dequeue is a very common name given to the operation of removing items from a queue.</a:t>
            </a:r>
          </a:p>
        </p:txBody>
      </p:sp>
      <p:graphicFrame>
        <p:nvGraphicFramePr>
          <p:cNvPr id="4" name="Group 20">
            <a:extLst>
              <a:ext uri="{FF2B5EF4-FFF2-40B4-BE49-F238E27FC236}">
                <a16:creationId xmlns:a16="http://schemas.microsoft.com/office/drawing/2014/main" id="{BB882EB2-06E6-524D-B830-F200378F94A5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4C7C08-D828-CF41-8C7D-C11240F293C0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30350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4DE7E44-6C77-E340-8BD9-26228DB6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796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queue.remove</a:t>
            </a:r>
            <a:r>
              <a:rPr lang="en-US" sz="2800" dirty="0"/>
              <a:t>();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5517963F-E3AD-1248-B31E-E7E80BE1F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657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</p:txBody>
      </p:sp>
      <p:graphicFrame>
        <p:nvGraphicFramePr>
          <p:cNvPr id="4" name="Group 18">
            <a:extLst>
              <a:ext uri="{FF2B5EF4-FFF2-40B4-BE49-F238E27FC236}">
                <a16:creationId xmlns:a16="http://schemas.microsoft.com/office/drawing/2014/main" id="{45B67C5F-D36E-424E-B32F-9183882FF857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ADE199-4BD3-7346-9FF1-28057D280979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5466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>
            <a:extLst>
              <a:ext uri="{FF2B5EF4-FFF2-40B4-BE49-F238E27FC236}">
                <a16:creationId xmlns:a16="http://schemas.microsoft.com/office/drawing/2014/main" id="{1B149254-9613-C343-9E43-FCFE111C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25939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 err="1"/>
              <a:t>queue.add</a:t>
            </a:r>
            <a:r>
              <a:rPr lang="en-US" sz="2800" dirty="0"/>
              <a:t>(99);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9DADCF0-17B9-7E4A-B6FF-5B421CDF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EACBFF3D-83E7-9446-9FCC-1A4BA19247EA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3EC5B13-E936-F542-BE06-456105422B6A}"/>
              </a:ext>
            </a:extLst>
          </p:cNvPr>
          <p:cNvSpPr/>
          <p:nvPr/>
        </p:nvSpPr>
        <p:spPr>
          <a:xfrm>
            <a:off x="1524000" y="254876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</a:p>
        </p:txBody>
      </p:sp>
    </p:spTree>
    <p:extLst>
      <p:ext uri="{BB962C8B-B14F-4D97-AF65-F5344CB8AC3E}">
        <p14:creationId xmlns:p14="http://schemas.microsoft.com/office/powerpoint/2010/main" val="230496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rk Parchm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 Parchment" id="{B6600069-4FA6-F94C-B86F-FB385C3DD5EF}" vid="{3177D232-AAD3-8A41-B624-FEB62F9886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Parchment</Template>
  <TotalTime>34</TotalTime>
  <Words>635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</vt:lpstr>
      <vt:lpstr>Arial Nova Light</vt:lpstr>
      <vt:lpstr>Tahoma</vt:lpstr>
      <vt:lpstr>Times New Roman</vt:lpstr>
      <vt:lpstr>Wingdings 2</vt:lpstr>
      <vt:lpstr>Dark Parchment</vt:lpstr>
      <vt:lpstr>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Stites, Jared</dc:creator>
  <cp:lastModifiedBy>Stites, Jared</cp:lastModifiedBy>
  <cp:revision>13</cp:revision>
  <dcterms:created xsi:type="dcterms:W3CDTF">2020-09-20T17:14:02Z</dcterms:created>
  <dcterms:modified xsi:type="dcterms:W3CDTF">2020-09-23T19:00:48Z</dcterms:modified>
</cp:coreProperties>
</file>