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99CF67-DDF0-4A50-8B1E-2BD210E9DD4E}" type="datetimeFigureOut">
              <a:rPr lang="pt-BR" smtClean="0"/>
              <a:t>08/02/2010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6CDE2F-4371-4BA0-A6DE-C9762A565AA2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/>
              <a:t>ACM-ICPC: Maratona de </a:t>
            </a:r>
            <a:r>
              <a:rPr lang="pt-BR" sz="2800" dirty="0" smtClean="0"/>
              <a:t>Programação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en-US" sz="2400" b="1" dirty="0" smtClean="0"/>
              <a:t>International Collegiate Programming Contest</a:t>
            </a:r>
            <a:endParaRPr lang="en-US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25633"/>
            <a:ext cx="6043626" cy="4389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latin typeface="+mj-lt"/>
              </a:rPr>
              <a:t>Competição Internacional de Programação;</a:t>
            </a:r>
          </a:p>
          <a:p>
            <a:pPr algn="just"/>
            <a:endParaRPr lang="pt-BR" dirty="0" smtClean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Patrocinada pela IBM;</a:t>
            </a:r>
          </a:p>
          <a:p>
            <a:pPr algn="just"/>
            <a:endParaRPr lang="pt-BR" dirty="0" smtClean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Coordenada Internacionalmente pela ACM ;</a:t>
            </a:r>
          </a:p>
          <a:p>
            <a:pPr algn="just"/>
            <a:endParaRPr lang="pt-BR" dirty="0" smtClean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No Brasil é coordenada pela SBC;</a:t>
            </a:r>
          </a:p>
          <a:p>
            <a:pPr algn="just"/>
            <a:endParaRPr lang="pt-BR" dirty="0" smtClean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Reúne alunos de cursos superiores em computação e áreas afins de todo o mundo;</a:t>
            </a:r>
          </a:p>
          <a:p>
            <a:pPr algn="just"/>
            <a:endParaRPr lang="pt-BR" dirty="0" smtClean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Projeção Acadêmica e Profissional</a:t>
            </a:r>
          </a:p>
        </p:txBody>
      </p:sp>
      <p:pic>
        <p:nvPicPr>
          <p:cNvPr id="1026" name="Picture 2" descr="D:\Documentos\~~Disciplinas\TAP\logoicp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838" y="427397"/>
            <a:ext cx="1524000" cy="1041400"/>
          </a:xfrm>
          <a:prstGeom prst="rect">
            <a:avLst/>
          </a:prstGeom>
          <a:noFill/>
        </p:spPr>
      </p:pic>
      <p:pic>
        <p:nvPicPr>
          <p:cNvPr id="1033" name="Picture 9" descr="C:\Users\Luciano\Desktop\COMPETICAO\DSC082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860768"/>
            <a:ext cx="2438400" cy="1627187"/>
          </a:xfrm>
          <a:prstGeom prst="rect">
            <a:avLst/>
          </a:prstGeom>
          <a:noFill/>
        </p:spPr>
      </p:pic>
      <p:pic>
        <p:nvPicPr>
          <p:cNvPr id="1034" name="Picture 10" descr="C:\Users\Luciano\Desktop\COMPETICAO\DSC082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243452"/>
            <a:ext cx="2438400" cy="1627187"/>
          </a:xfrm>
          <a:prstGeom prst="rect">
            <a:avLst/>
          </a:prstGeom>
          <a:noFill/>
        </p:spPr>
      </p:pic>
      <p:pic>
        <p:nvPicPr>
          <p:cNvPr id="1035" name="Picture 11" descr="C:\Users\Luciano\Desktop\COMPETICAO\DSC082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613257"/>
            <a:ext cx="2438400" cy="162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/>
              <a:t>ACM-ICPC: Maratona de </a:t>
            </a:r>
            <a:r>
              <a:rPr lang="pt-BR" sz="2800" dirty="0" smtClean="0"/>
              <a:t>Programação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en-US" sz="2400" b="1" dirty="0" smtClean="0"/>
              <a:t>International Collegiate Programming Contest</a:t>
            </a:r>
            <a:endParaRPr lang="en-US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785926"/>
            <a:ext cx="6043626" cy="3500462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err="1" smtClean="0">
                <a:latin typeface="+mj-lt"/>
              </a:rPr>
              <a:t>IFGoiano</a:t>
            </a:r>
            <a:r>
              <a:rPr lang="pt-BR" sz="3200" dirty="0" smtClean="0">
                <a:latin typeface="+mj-lt"/>
              </a:rPr>
              <a:t> – Campus </a:t>
            </a:r>
            <a:r>
              <a:rPr lang="pt-BR" sz="3200" dirty="0" smtClean="0">
                <a:latin typeface="+mj-lt"/>
              </a:rPr>
              <a:t>Morrinhos:</a:t>
            </a:r>
          </a:p>
          <a:p>
            <a:endParaRPr lang="pt-BR" dirty="0" smtClean="0">
              <a:latin typeface="+mj-lt"/>
            </a:endParaRPr>
          </a:p>
          <a:p>
            <a:pPr lvl="1"/>
            <a:r>
              <a:rPr lang="pt-BR" sz="2600" dirty="0" smtClean="0">
                <a:latin typeface="+mj-lt"/>
              </a:rPr>
              <a:t>apóia o </a:t>
            </a:r>
            <a:r>
              <a:rPr lang="pt-BR" sz="2600" dirty="0" smtClean="0">
                <a:latin typeface="+mj-lt"/>
              </a:rPr>
              <a:t>TAP (Técnicas </a:t>
            </a:r>
            <a:r>
              <a:rPr lang="pt-BR" sz="2600" dirty="0" smtClean="0">
                <a:latin typeface="+mj-lt"/>
              </a:rPr>
              <a:t>Avançadas em </a:t>
            </a:r>
            <a:r>
              <a:rPr lang="pt-BR" sz="2600" dirty="0" smtClean="0">
                <a:latin typeface="+mj-lt"/>
              </a:rPr>
              <a:t>Programação) projeto </a:t>
            </a:r>
            <a:r>
              <a:rPr lang="pt-BR" sz="2600" dirty="0" smtClean="0">
                <a:latin typeface="+mj-lt"/>
              </a:rPr>
              <a:t>de extensão que treina as equipes para a </a:t>
            </a:r>
            <a:r>
              <a:rPr lang="pt-BR" sz="2600" dirty="0" smtClean="0">
                <a:latin typeface="+mj-lt"/>
              </a:rPr>
              <a:t>competição–;</a:t>
            </a:r>
          </a:p>
          <a:p>
            <a:pPr lvl="1"/>
            <a:endParaRPr lang="pt-BR" sz="2600" dirty="0" smtClean="0">
              <a:latin typeface="+mj-lt"/>
            </a:endParaRPr>
          </a:p>
          <a:p>
            <a:pPr lvl="1"/>
            <a:r>
              <a:rPr lang="pt-BR" sz="2600" dirty="0" smtClean="0">
                <a:latin typeface="+mj-lt"/>
              </a:rPr>
              <a:t>único </a:t>
            </a:r>
            <a:r>
              <a:rPr lang="pt-BR" sz="2600" dirty="0" smtClean="0">
                <a:latin typeface="+mj-lt"/>
              </a:rPr>
              <a:t>da rede a participar </a:t>
            </a:r>
            <a:r>
              <a:rPr lang="pt-BR" sz="2600" dirty="0" smtClean="0">
                <a:latin typeface="+mj-lt"/>
              </a:rPr>
              <a:t>das finais em Goiás;</a:t>
            </a:r>
          </a:p>
          <a:p>
            <a:pPr lvl="1"/>
            <a:endParaRPr lang="pt-BR" sz="2600" dirty="0" smtClean="0">
              <a:latin typeface="+mj-lt"/>
            </a:endParaRPr>
          </a:p>
          <a:p>
            <a:pPr lvl="1"/>
            <a:r>
              <a:rPr lang="pt-BR" sz="2600" dirty="0" smtClean="0">
                <a:latin typeface="+mj-lt"/>
              </a:rPr>
              <a:t>enviou </a:t>
            </a:r>
            <a:r>
              <a:rPr lang="pt-BR" sz="2600" b="1" dirty="0" smtClean="0">
                <a:latin typeface="+mj-lt"/>
              </a:rPr>
              <a:t>duas </a:t>
            </a:r>
            <a:r>
              <a:rPr lang="pt-BR" sz="2600" dirty="0" smtClean="0">
                <a:latin typeface="+mj-lt"/>
              </a:rPr>
              <a:t>equipes no ano </a:t>
            </a:r>
            <a:r>
              <a:rPr lang="pt-BR" sz="2600" dirty="0" smtClean="0">
                <a:latin typeface="+mj-lt"/>
              </a:rPr>
              <a:t>passado;</a:t>
            </a:r>
          </a:p>
          <a:p>
            <a:pPr lvl="1"/>
            <a:endParaRPr lang="pt-BR" sz="2600" dirty="0" smtClean="0">
              <a:latin typeface="+mj-lt"/>
            </a:endParaRPr>
          </a:p>
          <a:p>
            <a:pPr lvl="1"/>
            <a:r>
              <a:rPr lang="pt-BR" sz="2600" dirty="0" smtClean="0">
                <a:latin typeface="+mj-lt"/>
              </a:rPr>
              <a:t>Alcançamos um bom resultado para a primeira participação e queremos mais!</a:t>
            </a:r>
            <a:endParaRPr lang="pt-BR" sz="2600" dirty="0" smtClean="0">
              <a:latin typeface="+mj-lt"/>
            </a:endParaRPr>
          </a:p>
        </p:txBody>
      </p:sp>
      <p:pic>
        <p:nvPicPr>
          <p:cNvPr id="1026" name="Picture 2" descr="D:\Documentos\~~Disciplinas\TAP\logoicp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838" y="427397"/>
            <a:ext cx="1524000" cy="1041400"/>
          </a:xfrm>
          <a:prstGeom prst="rect">
            <a:avLst/>
          </a:prstGeom>
          <a:noFill/>
        </p:spPr>
      </p:pic>
      <p:pic>
        <p:nvPicPr>
          <p:cNvPr id="2053" name="Picture 5" descr="C:\Users\Luciano\Desktop\COMPETICAO\DSC08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832002"/>
            <a:ext cx="2438400" cy="1627187"/>
          </a:xfrm>
          <a:prstGeom prst="rect">
            <a:avLst/>
          </a:prstGeom>
          <a:noFill/>
        </p:spPr>
      </p:pic>
      <p:pic>
        <p:nvPicPr>
          <p:cNvPr id="2054" name="Picture 6" descr="C:\Users\Luciano\Desktop\COMPETICAO\DSC081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597370"/>
            <a:ext cx="2438400" cy="1627187"/>
          </a:xfrm>
          <a:prstGeom prst="rect">
            <a:avLst/>
          </a:prstGeom>
          <a:noFill/>
        </p:spPr>
      </p:pic>
      <p:pic>
        <p:nvPicPr>
          <p:cNvPr id="2055" name="Picture 7" descr="C:\Users\Luciano\Desktop\COMPETICAO\DSC0825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201807"/>
            <a:ext cx="2438400" cy="1627187"/>
          </a:xfrm>
          <a:prstGeom prst="rect">
            <a:avLst/>
          </a:prstGeom>
          <a:noFill/>
        </p:spPr>
      </p:pic>
      <p:pic>
        <p:nvPicPr>
          <p:cNvPr id="2057" name="Picture 9" descr="C:\Users\Luciano\Desktop\COMPETICAO\DSC083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026394"/>
            <a:ext cx="2462830" cy="1643489"/>
          </a:xfrm>
          <a:prstGeom prst="rect">
            <a:avLst/>
          </a:prstGeom>
          <a:noFill/>
        </p:spPr>
      </p:pic>
      <p:pic>
        <p:nvPicPr>
          <p:cNvPr id="2058" name="Picture 10" descr="C:\Users\Luciano\Desktop\COMPETICAO\DSC082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5026394"/>
            <a:ext cx="2438400" cy="162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104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Fluxo</vt:lpstr>
      <vt:lpstr>ACM-ICPC: Maratona de Programação International Collegiate Programming Contest</vt:lpstr>
      <vt:lpstr>ACM-ICPC: Maratona de Programação International Collegiate Programming Contest</vt:lpstr>
    </vt:vector>
  </TitlesOfParts>
  <Company>Lísia Souza Neiva Ribeiro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ACM-ICPC: Maratona de Programação Internatinal Collegiate Programming Contest</dc:title>
  <dc:creator>Luciano Carlos R Silva</dc:creator>
  <cp:lastModifiedBy>Luciano Carlos R Silva</cp:lastModifiedBy>
  <cp:revision>6</cp:revision>
  <dcterms:created xsi:type="dcterms:W3CDTF">2010-02-08T18:17:54Z</dcterms:created>
  <dcterms:modified xsi:type="dcterms:W3CDTF">2010-02-08T19:03:08Z</dcterms:modified>
</cp:coreProperties>
</file>