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48" r:id="rId1"/>
    <p:sldMasterId id="2147483649" r:id="rId2"/>
  </p:sldMasterIdLst>
  <p:notesMasterIdLst>
    <p:notesMasterId r:id="rId15"/>
  </p:notesMasterIdLst>
  <p:handoutMasterIdLst>
    <p:handoutMasterId r:id="rId16"/>
  </p:handoutMasterIdLst>
  <p:sldIdLst>
    <p:sldId id="256" r:id="rId3"/>
    <p:sldId id="306" r:id="rId4"/>
    <p:sldId id="313" r:id="rId5"/>
    <p:sldId id="307" r:id="rId6"/>
    <p:sldId id="308" r:id="rId7"/>
    <p:sldId id="309" r:id="rId8"/>
    <p:sldId id="314" r:id="rId9"/>
    <p:sldId id="315" r:id="rId10"/>
    <p:sldId id="310" r:id="rId11"/>
    <p:sldId id="311" r:id="rId12"/>
    <p:sldId id="312" r:id="rId13"/>
    <p:sldId id="305" r:id="rId14"/>
  </p:sldIdLst>
  <p:sldSz cx="9144000" cy="6858000" type="screen4x3"/>
  <p:notesSz cx="10234613" cy="7099300"/>
  <p:embeddedFontLst>
    <p:embeddedFont>
      <p:font typeface="DejaVu Sans" charset="0"/>
      <p:regular r:id="rId17"/>
      <p:bold r:id="rId18"/>
      <p:italic r:id="rId19"/>
      <p:boldItalic r:id="rId20"/>
    </p:embeddedFont>
  </p:embeddedFontLst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8000"/>
    <a:srgbClr val="E5E5FB"/>
    <a:srgbClr val="3353BE"/>
    <a:srgbClr val="667ECE"/>
    <a:srgbClr val="0028A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3" autoAdjust="0"/>
    <p:restoredTop sz="77856" autoAdjust="0"/>
  </p:normalViewPr>
  <p:slideViewPr>
    <p:cSldViewPr snapToGrid="0">
      <p:cViewPr varScale="1">
        <p:scale>
          <a:sx n="87" d="100"/>
          <a:sy n="87" d="100"/>
        </p:scale>
        <p:origin x="-1128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7" d="100"/>
          <a:sy n="107" d="100"/>
        </p:scale>
        <p:origin x="-1452" y="-84"/>
      </p:cViewPr>
      <p:guideLst>
        <p:guide orient="horz" pos="2981"/>
        <p:guide pos="241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0DEE6-A072-4929-A7C4-A7EB41EC0EDD}" type="datetimeFigureOut">
              <a:rPr lang="de-CH" smtClean="0"/>
              <a:pPr/>
              <a:t>27.03.2012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743700"/>
            <a:ext cx="4435475" cy="354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797550" y="6743700"/>
            <a:ext cx="4435475" cy="354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CCA80-62D0-47FB-895E-02EAC22F307E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2" y="0"/>
            <a:ext cx="10234613" cy="70993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9048" tIns="49524" rIns="99048" bIns="49524" anchor="ctr"/>
          <a:lstStyle/>
          <a:p>
            <a:endParaRPr lang="de-CH"/>
          </a:p>
        </p:txBody>
      </p:sp>
      <p:sp>
        <p:nvSpPr>
          <p:cNvPr id="30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68388" y="393700"/>
            <a:ext cx="8096250" cy="6072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3075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426443" y="6547133"/>
            <a:ext cx="9379952" cy="3138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68388" y="393700"/>
            <a:ext cx="8097837" cy="6073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426444" y="6547132"/>
            <a:ext cx="9381729" cy="31716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de-DE" sz="1000" baseline="0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1392964"/>
            <a:ext cx="2017712" cy="453781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3088" y="1375873"/>
            <a:ext cx="5902325" cy="453781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</p:spTree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</p:cSld>
  <p:clrMapOvr>
    <a:masterClrMapping/>
  </p:clrMapOvr>
  <p:transition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461963"/>
            <a:ext cx="2055813" cy="56673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461963"/>
            <a:ext cx="6019800" cy="566737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</p:cSld>
  <p:clrMapOvr>
    <a:masterClrMapping/>
  </p:clrMapOvr>
  <p:transition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3088" y="461963"/>
            <a:ext cx="8072437" cy="76041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73088" y="1452785"/>
            <a:ext cx="3959225" cy="43754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84713" y="1452785"/>
            <a:ext cx="3960812" cy="438399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2400" y="453600"/>
            <a:ext cx="8229600" cy="700082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475291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15053"/>
            <a:ext cx="4040188" cy="37046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475291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15053"/>
            <a:ext cx="4041775" cy="3721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2400" y="453601"/>
            <a:ext cx="8259510" cy="691536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410056"/>
            <a:ext cx="5111750" cy="47161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777667" y="1341689"/>
            <a:ext cx="7648486" cy="33858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1273175"/>
            <a:ext cx="9144000" cy="4752975"/>
          </a:xfrm>
          <a:prstGeom prst="rect">
            <a:avLst/>
          </a:prstGeom>
          <a:solidFill>
            <a:srgbClr val="E5E5FB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e-CH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573088" y="6419850"/>
            <a:ext cx="1219200" cy="24622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800" dirty="0">
                <a:solidFill>
                  <a:srgbClr val="000000"/>
                </a:solidFill>
                <a:latin typeface="Arial" charset="0"/>
              </a:rPr>
              <a:t>Folie </a:t>
            </a:r>
            <a:fld id="{0789FCE0-52FF-4EE2-8388-A0F9070276B6}" type="slidenum">
              <a:rPr lang="de-DE" sz="800">
                <a:solidFill>
                  <a:srgbClr val="000000"/>
                </a:solidFill>
                <a:latin typeface="Arial" charset="0"/>
              </a:rPr>
              <a:pPr>
                <a:spcBef>
                  <a:spcPts val="50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‹Nr.›</a:t>
            </a:fld>
            <a:r>
              <a:rPr lang="de-DE" sz="800" dirty="0">
                <a:solidFill>
                  <a:srgbClr val="000000"/>
                </a:solidFill>
                <a:latin typeface="Arial" charset="0"/>
              </a:rPr>
              <a:t/>
            </a:r>
            <a:br>
              <a:rPr lang="de-DE" sz="800" dirty="0">
                <a:solidFill>
                  <a:srgbClr val="000000"/>
                </a:solidFill>
                <a:latin typeface="Arial" charset="0"/>
              </a:rPr>
            </a:br>
            <a:r>
              <a:rPr lang="de-DE" sz="800" dirty="0" smtClean="0">
                <a:solidFill>
                  <a:srgbClr val="000000"/>
                </a:solidFill>
                <a:latin typeface="Arial" charset="0"/>
              </a:rPr>
              <a:t>12.01.2011</a:t>
            </a:r>
            <a:endParaRPr lang="de-DE" sz="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3088" y="454025"/>
            <a:ext cx="8072437" cy="760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Sie</a:t>
            </a:r>
            <a:r>
              <a:rPr lang="en-GB" dirty="0" smtClean="0"/>
              <a:t>, um das Format des </a:t>
            </a:r>
            <a:r>
              <a:rPr lang="en-GB" dirty="0" err="1" smtClean="0"/>
              <a:t>Titeltextes</a:t>
            </a:r>
            <a:r>
              <a:rPr lang="en-GB" dirty="0" smtClean="0"/>
              <a:t> </a:t>
            </a:r>
            <a:r>
              <a:rPr lang="en-GB" dirty="0" err="1" smtClean="0"/>
              <a:t>zu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3088" y="1504060"/>
            <a:ext cx="8072437" cy="428475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Sie</a:t>
            </a:r>
            <a:r>
              <a:rPr lang="en-GB" dirty="0" smtClean="0"/>
              <a:t>, um die </a:t>
            </a:r>
            <a:r>
              <a:rPr lang="en-GB" dirty="0" err="1" smtClean="0"/>
              <a:t>Formate</a:t>
            </a:r>
            <a:r>
              <a:rPr lang="en-GB" dirty="0" smtClean="0"/>
              <a:t> des </a:t>
            </a:r>
            <a:r>
              <a:rPr lang="en-GB" dirty="0" err="1" smtClean="0"/>
              <a:t>Gliederungstextes</a:t>
            </a:r>
            <a:r>
              <a:rPr lang="en-GB" dirty="0" smtClean="0"/>
              <a:t> </a:t>
            </a:r>
            <a:r>
              <a:rPr lang="en-GB" dirty="0" err="1" smtClean="0"/>
              <a:t>zu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Gliederungsebene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Gliederungsebene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Gliederungsebene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Gliederungsebene</a:t>
            </a:r>
            <a:endParaRPr lang="en-GB" dirty="0" smtClean="0"/>
          </a:p>
          <a:p>
            <a:pPr lvl="4"/>
            <a:r>
              <a:rPr lang="en-GB" dirty="0" err="1" smtClean="0"/>
              <a:t>Sechste</a:t>
            </a:r>
            <a:r>
              <a:rPr lang="en-GB" dirty="0" smtClean="0"/>
              <a:t> </a:t>
            </a:r>
            <a:r>
              <a:rPr lang="en-GB" dirty="0" err="1" smtClean="0"/>
              <a:t>Gliederungsebene</a:t>
            </a:r>
            <a:endParaRPr lang="en-GB" dirty="0" smtClean="0"/>
          </a:p>
          <a:p>
            <a:pPr lvl="4"/>
            <a:r>
              <a:rPr lang="en-GB" dirty="0" err="1" smtClean="0"/>
              <a:t>Siebente</a:t>
            </a:r>
            <a:r>
              <a:rPr lang="en-GB" dirty="0" smtClean="0"/>
              <a:t> </a:t>
            </a:r>
            <a:r>
              <a:rPr lang="en-GB" dirty="0" err="1" smtClean="0"/>
              <a:t>Gliederungsebene</a:t>
            </a:r>
            <a:endParaRPr lang="en-GB" dirty="0" smtClean="0"/>
          </a:p>
          <a:p>
            <a:pPr lvl="4"/>
            <a:r>
              <a:rPr lang="en-GB" dirty="0" err="1" smtClean="0"/>
              <a:t>Achte</a:t>
            </a:r>
            <a:r>
              <a:rPr lang="en-GB" dirty="0" smtClean="0"/>
              <a:t> </a:t>
            </a:r>
            <a:r>
              <a:rPr lang="en-GB" dirty="0" err="1" smtClean="0"/>
              <a:t>Gliederungsebene</a:t>
            </a:r>
            <a:endParaRPr lang="en-GB" dirty="0" smtClean="0"/>
          </a:p>
          <a:p>
            <a:pPr lvl="4"/>
            <a:r>
              <a:rPr lang="en-GB" dirty="0" err="1" smtClean="0"/>
              <a:t>Neunte</a:t>
            </a:r>
            <a:r>
              <a:rPr lang="en-GB" dirty="0" smtClean="0"/>
              <a:t> </a:t>
            </a:r>
            <a:r>
              <a:rPr lang="en-GB" dirty="0" err="1" smtClean="0"/>
              <a:t>Gliederungsebene</a:t>
            </a:r>
            <a:endParaRPr lang="en-GB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492125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577263" y="6300788"/>
            <a:ext cx="350837" cy="360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8" name="Textfeld 7"/>
          <p:cNvSpPr txBox="1"/>
          <p:nvPr userDrawn="1"/>
        </p:nvSpPr>
        <p:spPr>
          <a:xfrm>
            <a:off x="3896883" y="6417891"/>
            <a:ext cx="2177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>
                <a:solidFill>
                  <a:schemeClr val="accent4"/>
                </a:solidFill>
                <a:latin typeface="+mn-lt"/>
              </a:rPr>
              <a:t>Sascha </a:t>
            </a:r>
            <a:r>
              <a:rPr lang="de-CH" sz="1000" dirty="0" err="1" smtClean="0">
                <a:solidFill>
                  <a:schemeClr val="accent4"/>
                </a:solidFill>
                <a:latin typeface="+mn-lt"/>
              </a:rPr>
              <a:t>Montellese</a:t>
            </a:r>
            <a:r>
              <a:rPr lang="de-CH" sz="1000" baseline="0" dirty="0" smtClean="0">
                <a:solidFill>
                  <a:schemeClr val="accent4"/>
                </a:solidFill>
                <a:latin typeface="+mn-lt"/>
              </a:rPr>
              <a:t> &amp; </a:t>
            </a:r>
            <a:r>
              <a:rPr lang="de-CH" sz="1000" dirty="0" smtClean="0">
                <a:solidFill>
                  <a:schemeClr val="accent4"/>
                </a:solidFill>
                <a:latin typeface="+mn-lt"/>
              </a:rPr>
              <a:t>Daniel Mäder</a:t>
            </a:r>
            <a:endParaRPr lang="de-CH" sz="1000" dirty="0">
              <a:solidFill>
                <a:schemeClr val="accent4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28AD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28AD"/>
          </a:solidFill>
          <a:latin typeface="Arial" charset="0"/>
          <a:ea typeface="DejaVu Sans" pitchFamily="34" charset="2"/>
          <a:cs typeface="DejaVu Sans" pitchFamily="34" charset="2"/>
        </a:defRPr>
      </a:lvl2pPr>
      <a:lvl3pPr marL="1143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28AD"/>
          </a:solidFill>
          <a:latin typeface="Arial" charset="0"/>
          <a:ea typeface="DejaVu Sans" pitchFamily="34" charset="2"/>
          <a:cs typeface="DejaVu Sans" pitchFamily="34" charset="2"/>
        </a:defRPr>
      </a:lvl3pPr>
      <a:lvl4pPr marL="1600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28AD"/>
          </a:solidFill>
          <a:latin typeface="Arial" charset="0"/>
          <a:ea typeface="DejaVu Sans" pitchFamily="34" charset="2"/>
          <a:cs typeface="DejaVu Sans" pitchFamily="34" charset="2"/>
        </a:defRPr>
      </a:lvl4pPr>
      <a:lvl5pPr marL="20574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28AD"/>
          </a:solidFill>
          <a:latin typeface="Arial" charset="0"/>
          <a:ea typeface="DejaVu Sans" pitchFamily="34" charset="2"/>
          <a:cs typeface="DejaVu Sans" pitchFamily="34" charset="2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28AD"/>
          </a:solidFill>
          <a:latin typeface="Arial" charset="0"/>
          <a:ea typeface="DejaVu Sans" pitchFamily="34" charset="2"/>
          <a:cs typeface="DejaVu Sans" pitchFamily="34" charset="2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28AD"/>
          </a:solidFill>
          <a:latin typeface="Arial" charset="0"/>
          <a:ea typeface="DejaVu Sans" pitchFamily="34" charset="2"/>
          <a:cs typeface="DejaVu Sans" pitchFamily="34" charset="2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28AD"/>
          </a:solidFill>
          <a:latin typeface="Arial" charset="0"/>
          <a:ea typeface="DejaVu Sans" pitchFamily="34" charset="2"/>
          <a:cs typeface="DejaVu Sans" pitchFamily="34" charset="2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28AD"/>
          </a:solidFill>
          <a:latin typeface="Arial" charset="0"/>
          <a:ea typeface="DejaVu Sans" pitchFamily="34" charset="2"/>
          <a:cs typeface="DejaVu Sans" pitchFamily="34" charset="2"/>
        </a:defRPr>
      </a:lvl9pPr>
    </p:titleStyle>
    <p:bodyStyle>
      <a:lvl1pPr marL="342900" indent="-342900" algn="l" defTabSz="449263" rtl="0" eaLnBrk="0" fontAlgn="base" hangingPunct="0">
        <a:spcBef>
          <a:spcPct val="0"/>
        </a:spcBef>
        <a:spcAft>
          <a:spcPts val="675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ts val="675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ct val="0"/>
        </a:spcBef>
        <a:spcAft>
          <a:spcPts val="675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ct val="0"/>
        </a:spcBef>
        <a:spcAft>
          <a:spcPts val="675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ct val="0"/>
        </a:spcBef>
        <a:spcAft>
          <a:spcPts val="675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ct val="0"/>
        </a:spcBef>
        <a:spcAft>
          <a:spcPts val="675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ct val="0"/>
        </a:spcBef>
        <a:spcAft>
          <a:spcPts val="675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ct val="0"/>
        </a:spcBef>
        <a:spcAft>
          <a:spcPts val="675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ct val="0"/>
        </a:spcBef>
        <a:spcAft>
          <a:spcPts val="675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73088" y="461963"/>
            <a:ext cx="8072437" cy="760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das Format des Titeltextes zu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Sie</a:t>
            </a:r>
            <a:r>
              <a:rPr lang="en-GB" dirty="0" smtClean="0"/>
              <a:t>, um die </a:t>
            </a:r>
            <a:r>
              <a:rPr lang="en-GB" dirty="0" err="1" smtClean="0"/>
              <a:t>Formate</a:t>
            </a:r>
            <a:r>
              <a:rPr lang="en-GB" dirty="0" smtClean="0"/>
              <a:t> des </a:t>
            </a:r>
            <a:r>
              <a:rPr lang="en-GB" dirty="0" err="1" smtClean="0"/>
              <a:t>Gliederungstextes</a:t>
            </a:r>
            <a:r>
              <a:rPr lang="en-GB" dirty="0" smtClean="0"/>
              <a:t> </a:t>
            </a:r>
            <a:r>
              <a:rPr lang="en-GB" dirty="0" err="1" smtClean="0"/>
              <a:t>zu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Gliederungsebene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Gliederungsebene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Gliederungsebene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Gliederungsebene</a:t>
            </a:r>
            <a:endParaRPr lang="en-GB" dirty="0" smtClean="0"/>
          </a:p>
          <a:p>
            <a:pPr lvl="4"/>
            <a:r>
              <a:rPr lang="en-GB" dirty="0" err="1" smtClean="0"/>
              <a:t>Sechste</a:t>
            </a:r>
            <a:r>
              <a:rPr lang="en-GB" dirty="0" smtClean="0"/>
              <a:t> </a:t>
            </a:r>
            <a:r>
              <a:rPr lang="en-GB" dirty="0" err="1" smtClean="0"/>
              <a:t>Gliederungsebene</a:t>
            </a:r>
            <a:endParaRPr lang="en-GB" dirty="0" smtClean="0"/>
          </a:p>
          <a:p>
            <a:pPr lvl="4"/>
            <a:r>
              <a:rPr lang="en-GB" dirty="0" err="1" smtClean="0"/>
              <a:t>Siebente</a:t>
            </a:r>
            <a:r>
              <a:rPr lang="en-GB" dirty="0" smtClean="0"/>
              <a:t> </a:t>
            </a:r>
            <a:r>
              <a:rPr lang="en-GB" dirty="0" err="1" smtClean="0"/>
              <a:t>Gliederungsebene</a:t>
            </a:r>
            <a:endParaRPr lang="en-GB" dirty="0" smtClean="0"/>
          </a:p>
          <a:p>
            <a:pPr lvl="4"/>
            <a:r>
              <a:rPr lang="en-GB" dirty="0" err="1" smtClean="0"/>
              <a:t>Achte</a:t>
            </a:r>
            <a:r>
              <a:rPr lang="en-GB" dirty="0" smtClean="0"/>
              <a:t> </a:t>
            </a:r>
            <a:r>
              <a:rPr lang="en-GB" dirty="0" err="1" smtClean="0"/>
              <a:t>Gliederungsebene</a:t>
            </a:r>
            <a:endParaRPr lang="en-GB" dirty="0" smtClean="0"/>
          </a:p>
          <a:p>
            <a:pPr lvl="4"/>
            <a:r>
              <a:rPr lang="en-GB" dirty="0" err="1" smtClean="0"/>
              <a:t>Neunte</a:t>
            </a:r>
            <a:r>
              <a:rPr lang="en-GB" dirty="0" smtClean="0"/>
              <a:t> </a:t>
            </a:r>
            <a:r>
              <a:rPr lang="en-GB" dirty="0" err="1" smtClean="0"/>
              <a:t>Gliederungsebene</a:t>
            </a:r>
            <a:endParaRPr lang="en-GB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577263" y="6300788"/>
            <a:ext cx="350837" cy="360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28AD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28AD"/>
          </a:solidFill>
          <a:latin typeface="Arial" charset="0"/>
          <a:ea typeface="DejaVu Sans" pitchFamily="34" charset="2"/>
          <a:cs typeface="DejaVu Sans" pitchFamily="34" charset="2"/>
        </a:defRPr>
      </a:lvl2pPr>
      <a:lvl3pPr marL="1143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28AD"/>
          </a:solidFill>
          <a:latin typeface="Arial" charset="0"/>
          <a:ea typeface="DejaVu Sans" pitchFamily="34" charset="2"/>
          <a:cs typeface="DejaVu Sans" pitchFamily="34" charset="2"/>
        </a:defRPr>
      </a:lvl3pPr>
      <a:lvl4pPr marL="1600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28AD"/>
          </a:solidFill>
          <a:latin typeface="Arial" charset="0"/>
          <a:ea typeface="DejaVu Sans" pitchFamily="34" charset="2"/>
          <a:cs typeface="DejaVu Sans" pitchFamily="34" charset="2"/>
        </a:defRPr>
      </a:lvl4pPr>
      <a:lvl5pPr marL="20574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28AD"/>
          </a:solidFill>
          <a:latin typeface="Arial" charset="0"/>
          <a:ea typeface="DejaVu Sans" pitchFamily="34" charset="2"/>
          <a:cs typeface="DejaVu Sans" pitchFamily="34" charset="2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28AD"/>
          </a:solidFill>
          <a:latin typeface="Arial" charset="0"/>
          <a:ea typeface="DejaVu Sans" pitchFamily="34" charset="2"/>
          <a:cs typeface="DejaVu Sans" pitchFamily="34" charset="2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28AD"/>
          </a:solidFill>
          <a:latin typeface="Arial" charset="0"/>
          <a:ea typeface="DejaVu Sans" pitchFamily="34" charset="2"/>
          <a:cs typeface="DejaVu Sans" pitchFamily="34" charset="2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28AD"/>
          </a:solidFill>
          <a:latin typeface="Arial" charset="0"/>
          <a:ea typeface="DejaVu Sans" pitchFamily="34" charset="2"/>
          <a:cs typeface="DejaVu Sans" pitchFamily="34" charset="2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28AD"/>
          </a:solidFill>
          <a:latin typeface="Arial" charset="0"/>
          <a:ea typeface="DejaVu Sans" pitchFamily="34" charset="2"/>
          <a:cs typeface="DejaVu Sans" pitchFamily="34" charset="2"/>
        </a:defRPr>
      </a:lvl9pPr>
    </p:titleStyle>
    <p:bodyStyle>
      <a:lvl1pPr marL="342900" indent="-342900" algn="l" defTabSz="449263" rtl="0" eaLnBrk="0" fontAlgn="base" hangingPunct="0">
        <a:spcBef>
          <a:spcPct val="0"/>
        </a:spcBef>
        <a:spcAft>
          <a:spcPts val="675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ts val="675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ct val="0"/>
        </a:spcBef>
        <a:spcAft>
          <a:spcPts val="675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ct val="0"/>
        </a:spcBef>
        <a:spcAft>
          <a:spcPts val="675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ct val="0"/>
        </a:spcBef>
        <a:spcAft>
          <a:spcPts val="675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ct val="0"/>
        </a:spcBef>
        <a:spcAft>
          <a:spcPts val="675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ct val="0"/>
        </a:spcBef>
        <a:spcAft>
          <a:spcPts val="675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ct val="0"/>
        </a:spcBef>
        <a:spcAft>
          <a:spcPts val="675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ct val="0"/>
        </a:spcBef>
        <a:spcAft>
          <a:spcPts val="675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73088" y="461963"/>
            <a:ext cx="8074025" cy="381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dirty="0" err="1" smtClean="0"/>
              <a:t>Starshooter</a:t>
            </a:r>
            <a:endParaRPr lang="de-DE" dirty="0"/>
          </a:p>
        </p:txBody>
      </p:sp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3254587" y="5810088"/>
            <a:ext cx="5637931" cy="400103"/>
            <a:chOff x="3035" y="3479"/>
            <a:chExt cx="2305" cy="721"/>
          </a:xfrm>
        </p:grpSpPr>
        <p:sp>
          <p:nvSpPr>
            <p:cNvPr id="4099" name="Text Box 3"/>
            <p:cNvSpPr txBox="1">
              <a:spLocks noChangeArrowheads="1"/>
            </p:cNvSpPr>
            <p:nvPr/>
          </p:nvSpPr>
          <p:spPr bwMode="auto">
            <a:xfrm>
              <a:off x="3035" y="3479"/>
              <a:ext cx="2305" cy="72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ts val="2500"/>
                </a:spcBef>
                <a:buClrTx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de-DE" sz="2600" dirty="0" smtClean="0">
                  <a:solidFill>
                    <a:srgbClr val="9696EF"/>
                  </a:solidFill>
                  <a:latin typeface="Arial"/>
                </a:rPr>
                <a:t>Sascha </a:t>
              </a:r>
              <a:r>
                <a:rPr lang="de-DE" sz="2600" dirty="0" err="1" smtClean="0">
                  <a:solidFill>
                    <a:srgbClr val="9696EF"/>
                  </a:solidFill>
                  <a:latin typeface="Arial"/>
                </a:rPr>
                <a:t>Montellese</a:t>
              </a:r>
              <a:r>
                <a:rPr lang="de-DE" sz="2600" dirty="0" smtClean="0">
                  <a:solidFill>
                    <a:srgbClr val="9696EF"/>
                  </a:solidFill>
                  <a:latin typeface="Arial"/>
                </a:rPr>
                <a:t>  </a:t>
              </a:r>
              <a:r>
                <a:rPr lang="de-DE" sz="2600" dirty="0" smtClean="0">
                  <a:solidFill>
                    <a:srgbClr val="0028AD"/>
                  </a:solidFill>
                  <a:latin typeface="Arial"/>
                </a:rPr>
                <a:t>Daniel Mäder</a:t>
              </a:r>
              <a:endParaRPr lang="de-DE" sz="2600" dirty="0">
                <a:solidFill>
                  <a:srgbClr val="9696EF"/>
                </a:solidFill>
                <a:latin typeface="+mj-lt"/>
              </a:endParaRPr>
            </a:p>
          </p:txBody>
        </p:sp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46771" t="35611" r="46652" b="25275"/>
            <a:stretch>
              <a:fillRect/>
            </a:stretch>
          </p:blipFill>
          <p:spPr bwMode="auto">
            <a:xfrm>
              <a:off x="4168" y="3761"/>
              <a:ext cx="69" cy="31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</p:grp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573088" y="842963"/>
            <a:ext cx="8074025" cy="290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900" dirty="0" smtClean="0">
                <a:solidFill>
                  <a:srgbClr val="0028AD"/>
                </a:solidFill>
                <a:latin typeface="+mj-lt"/>
              </a:rPr>
              <a:t>.</a:t>
            </a:r>
            <a:endParaRPr lang="de-DE" sz="1900" dirty="0">
              <a:solidFill>
                <a:srgbClr val="0028AD"/>
              </a:solidFill>
              <a:latin typeface="+mj-lt"/>
            </a:endParaRPr>
          </a:p>
        </p:txBody>
      </p:sp>
      <p:pic>
        <p:nvPicPr>
          <p:cNvPr id="1026" name="Picture 2" descr="Y:\VMWare\SC20120326-10585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5137" y="1175809"/>
            <a:ext cx="2592000" cy="4320000"/>
          </a:xfrm>
          <a:prstGeom prst="rect">
            <a:avLst/>
          </a:prstGeom>
          <a:noFill/>
        </p:spPr>
      </p:pic>
      <p:pic>
        <p:nvPicPr>
          <p:cNvPr id="1027" name="Picture 3" descr="Y:\VMWare\SC20120326-10575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87478" y="1175882"/>
            <a:ext cx="2591999" cy="4320000"/>
          </a:xfrm>
          <a:prstGeom prst="rect">
            <a:avLst/>
          </a:prstGeom>
          <a:noFill/>
        </p:spPr>
      </p:pic>
      <p:pic>
        <p:nvPicPr>
          <p:cNvPr id="1028" name="Picture 4" descr="Y:\VMWare\SC20120326-10595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10933" y="1175656"/>
            <a:ext cx="2592000" cy="43200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Discussion</a:t>
            </a:r>
            <a:r>
              <a:rPr lang="de-CH" dirty="0" smtClean="0"/>
              <a:t> – </a:t>
            </a:r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CH" sz="2000" dirty="0" err="1" smtClean="0"/>
              <a:t>scarce</a:t>
            </a:r>
            <a:r>
              <a:rPr lang="de-CH" sz="2000" dirty="0" smtClean="0"/>
              <a:t> </a:t>
            </a:r>
            <a:r>
              <a:rPr lang="de-CH" sz="2000" dirty="0" err="1" smtClean="0"/>
              <a:t>OpenGL</a:t>
            </a:r>
            <a:r>
              <a:rPr lang="de-CH" sz="2000" dirty="0" smtClean="0"/>
              <a:t> ES 2.0 </a:t>
            </a:r>
            <a:r>
              <a:rPr lang="de-CH" sz="2000" dirty="0" err="1" smtClean="0"/>
              <a:t>documentation</a:t>
            </a:r>
            <a:r>
              <a:rPr lang="de-CH" sz="2000" dirty="0" smtClean="0"/>
              <a:t> </a:t>
            </a:r>
          </a:p>
          <a:p>
            <a:pPr>
              <a:buFontTx/>
              <a:buChar char="-"/>
            </a:pPr>
            <a:endParaRPr lang="de-CH" sz="2000" dirty="0" smtClean="0"/>
          </a:p>
          <a:p>
            <a:pPr>
              <a:buFontTx/>
              <a:buChar char="-"/>
            </a:pPr>
            <a:r>
              <a:rPr lang="de-CH" sz="2000" dirty="0" err="1" smtClean="0"/>
              <a:t>OpenGL</a:t>
            </a:r>
            <a:r>
              <a:rPr lang="de-CH" sz="2000" dirty="0" smtClean="0"/>
              <a:t> ES 2.0 not </a:t>
            </a:r>
            <a:r>
              <a:rPr lang="de-CH" sz="2000" dirty="0" err="1" smtClean="0"/>
              <a:t>supported</a:t>
            </a:r>
            <a:r>
              <a:rPr lang="de-CH" sz="2000" dirty="0" smtClean="0"/>
              <a:t> </a:t>
            </a:r>
            <a:r>
              <a:rPr lang="de-CH" sz="2000" dirty="0" err="1" smtClean="0"/>
              <a:t>by</a:t>
            </a:r>
            <a:r>
              <a:rPr lang="de-CH" sz="2000" dirty="0" smtClean="0"/>
              <a:t> </a:t>
            </a:r>
            <a:r>
              <a:rPr lang="de-CH" sz="2000" dirty="0" err="1" smtClean="0"/>
              <a:t>emulator</a:t>
            </a:r>
            <a:endParaRPr lang="de-CH" sz="2000" dirty="0" smtClean="0"/>
          </a:p>
          <a:p>
            <a:pPr>
              <a:buFontTx/>
              <a:buChar char="-"/>
            </a:pPr>
            <a:endParaRPr lang="de-CH" sz="2000" dirty="0" smtClean="0"/>
          </a:p>
          <a:p>
            <a:pPr>
              <a:buFontTx/>
              <a:buChar char="-"/>
            </a:pPr>
            <a:r>
              <a:rPr lang="de-CH" sz="2000" dirty="0" smtClean="0"/>
              <a:t>different </a:t>
            </a:r>
            <a:r>
              <a:rPr lang="de-CH" sz="2000" dirty="0" err="1" smtClean="0"/>
              <a:t>devices</a:t>
            </a:r>
            <a:r>
              <a:rPr lang="de-CH" sz="2000" dirty="0" smtClean="0"/>
              <a:t> </a:t>
            </a:r>
            <a:r>
              <a:rPr lang="de-CH" sz="2000" dirty="0" err="1" smtClean="0"/>
              <a:t>need</a:t>
            </a:r>
            <a:r>
              <a:rPr lang="de-CH" sz="2000" dirty="0" smtClean="0"/>
              <a:t> different </a:t>
            </a:r>
            <a:r>
              <a:rPr lang="de-CH" sz="2000" dirty="0" err="1" smtClean="0"/>
              <a:t>implementations</a:t>
            </a:r>
            <a:endParaRPr lang="de-CH" sz="2000" dirty="0" smtClean="0"/>
          </a:p>
          <a:p>
            <a:pPr>
              <a:buFontTx/>
              <a:buChar char="-"/>
            </a:pPr>
            <a:endParaRPr lang="de-CH" sz="2000" dirty="0" smtClean="0"/>
          </a:p>
          <a:p>
            <a:pPr>
              <a:buFontTx/>
              <a:buChar char="-"/>
            </a:pPr>
            <a:r>
              <a:rPr lang="de-CH" sz="2000" dirty="0" err="1" smtClean="0"/>
              <a:t>acceleration</a:t>
            </a:r>
            <a:r>
              <a:rPr lang="de-CH" sz="2000" dirty="0" smtClean="0"/>
              <a:t> </a:t>
            </a:r>
            <a:r>
              <a:rPr lang="de-CH" sz="2000" dirty="0" err="1" smtClean="0"/>
              <a:t>sensor</a:t>
            </a:r>
            <a:r>
              <a:rPr lang="de-CH" sz="2000" dirty="0" smtClean="0"/>
              <a:t> </a:t>
            </a:r>
            <a:r>
              <a:rPr lang="de-CH" sz="2000" dirty="0" err="1" smtClean="0"/>
              <a:t>delivers</a:t>
            </a:r>
            <a:r>
              <a:rPr lang="de-CH" sz="2000" dirty="0" smtClean="0"/>
              <a:t> </a:t>
            </a:r>
            <a:r>
              <a:rPr lang="de-CH" sz="2000" dirty="0" err="1" smtClean="0"/>
              <a:t>values</a:t>
            </a:r>
            <a:r>
              <a:rPr lang="de-CH" sz="2000" dirty="0" smtClean="0"/>
              <a:t> in different </a:t>
            </a:r>
            <a:r>
              <a:rPr lang="de-CH" sz="2000" dirty="0" err="1" smtClean="0"/>
              <a:t>ranges</a:t>
            </a:r>
            <a:r>
              <a:rPr lang="de-CH" sz="2000" dirty="0" smtClean="0"/>
              <a:t> on different </a:t>
            </a:r>
            <a:r>
              <a:rPr lang="de-CH" sz="2000" dirty="0" err="1" smtClean="0"/>
              <a:t>devices</a:t>
            </a:r>
            <a:endParaRPr lang="de-CH" sz="2000" dirty="0" smtClean="0"/>
          </a:p>
          <a:p>
            <a:pPr>
              <a:buFontTx/>
              <a:buChar char="-"/>
            </a:pPr>
            <a:endParaRPr lang="de-CH" sz="2000" dirty="0" smtClean="0"/>
          </a:p>
          <a:p>
            <a:pPr>
              <a:buFontTx/>
              <a:buChar char="-"/>
            </a:pPr>
            <a:endParaRPr lang="de-CH" sz="2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Discussion</a:t>
            </a:r>
            <a:r>
              <a:rPr lang="de-CH" dirty="0" smtClean="0"/>
              <a:t> – Future </a:t>
            </a:r>
            <a:r>
              <a:rPr lang="de-CH" dirty="0" err="1" smtClean="0"/>
              <a:t>work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CH" sz="2000" dirty="0" smtClean="0"/>
              <a:t>in </a:t>
            </a:r>
            <a:r>
              <a:rPr lang="de-CH" sz="2000" dirty="0" err="1" smtClean="0"/>
              <a:t>game</a:t>
            </a:r>
            <a:r>
              <a:rPr lang="de-CH" sz="2000" dirty="0" smtClean="0"/>
              <a:t> </a:t>
            </a:r>
            <a:r>
              <a:rPr lang="de-CH" sz="2000" dirty="0" err="1" smtClean="0"/>
              <a:t>sound</a:t>
            </a:r>
            <a:endParaRPr lang="de-CH" sz="2000" dirty="0" smtClean="0"/>
          </a:p>
          <a:p>
            <a:pPr>
              <a:buFontTx/>
              <a:buChar char="-"/>
            </a:pPr>
            <a:r>
              <a:rPr lang="de-CH" sz="2000" dirty="0" err="1" smtClean="0"/>
              <a:t>reconnect</a:t>
            </a:r>
            <a:r>
              <a:rPr lang="de-CH" sz="2000" dirty="0" smtClean="0"/>
              <a:t> after a </a:t>
            </a:r>
            <a:r>
              <a:rPr lang="de-CH" sz="2000" dirty="0" err="1" smtClean="0"/>
              <a:t>connection</a:t>
            </a:r>
            <a:r>
              <a:rPr lang="de-CH" sz="2000" dirty="0" smtClean="0"/>
              <a:t> </a:t>
            </a:r>
            <a:r>
              <a:rPr lang="de-CH" sz="2000" dirty="0" err="1" smtClean="0"/>
              <a:t>loss</a:t>
            </a:r>
            <a:endParaRPr lang="de-CH" sz="2000" dirty="0" smtClean="0"/>
          </a:p>
          <a:p>
            <a:pPr>
              <a:buFontTx/>
              <a:buChar char="-"/>
            </a:pPr>
            <a:r>
              <a:rPr lang="de-CH" sz="2000" dirty="0" err="1" smtClean="0"/>
              <a:t>improved</a:t>
            </a:r>
            <a:r>
              <a:rPr lang="de-CH" sz="2000" dirty="0" smtClean="0"/>
              <a:t> </a:t>
            </a:r>
            <a:r>
              <a:rPr lang="de-CH" sz="2000" dirty="0" err="1" smtClean="0"/>
              <a:t>graphics</a:t>
            </a:r>
            <a:r>
              <a:rPr lang="de-CH" sz="2000" dirty="0" smtClean="0"/>
              <a:t> (</a:t>
            </a:r>
            <a:r>
              <a:rPr lang="de-CH" sz="2000" dirty="0" err="1" smtClean="0"/>
              <a:t>more</a:t>
            </a:r>
            <a:r>
              <a:rPr lang="de-CH" sz="2000" dirty="0" smtClean="0"/>
              <a:t> 3D)</a:t>
            </a:r>
          </a:p>
          <a:p>
            <a:pPr>
              <a:buFontTx/>
              <a:buChar char="-"/>
            </a:pPr>
            <a:r>
              <a:rPr lang="de-CH" sz="2000" dirty="0" err="1" smtClean="0"/>
              <a:t>connection</a:t>
            </a:r>
            <a:r>
              <a:rPr lang="de-CH" sz="2000" dirty="0" smtClean="0"/>
              <a:t> </a:t>
            </a:r>
            <a:r>
              <a:rPr lang="de-CH" sz="2000" dirty="0" err="1" smtClean="0"/>
              <a:t>over</a:t>
            </a:r>
            <a:r>
              <a:rPr lang="de-CH" sz="2000" dirty="0" smtClean="0"/>
              <a:t> </a:t>
            </a:r>
            <a:r>
              <a:rPr lang="de-CH" sz="2000" dirty="0" err="1" smtClean="0"/>
              <a:t>bluetooth</a:t>
            </a:r>
            <a:endParaRPr lang="de-CH" sz="2000" dirty="0" smtClean="0"/>
          </a:p>
          <a:p>
            <a:pPr>
              <a:buFontTx/>
              <a:buChar char="-"/>
            </a:pPr>
            <a:r>
              <a:rPr lang="de-CH" sz="2000" dirty="0" err="1" smtClean="0"/>
              <a:t>master</a:t>
            </a:r>
            <a:r>
              <a:rPr lang="de-CH" sz="2000" dirty="0" smtClean="0"/>
              <a:t> </a:t>
            </a:r>
            <a:r>
              <a:rPr lang="de-CH" sz="2000" dirty="0" err="1" smtClean="0"/>
              <a:t>automatically</a:t>
            </a:r>
            <a:r>
              <a:rPr lang="de-CH" sz="2000" dirty="0" smtClean="0"/>
              <a:t> </a:t>
            </a:r>
            <a:r>
              <a:rPr lang="de-CH" sz="2000" dirty="0" err="1" smtClean="0"/>
              <a:t>detectable</a:t>
            </a:r>
            <a:r>
              <a:rPr lang="de-CH" sz="2000" dirty="0" smtClean="0"/>
              <a:t> in LAN</a:t>
            </a:r>
          </a:p>
          <a:p>
            <a:pPr>
              <a:buFontTx/>
              <a:buChar char="-"/>
            </a:pPr>
            <a:r>
              <a:rPr lang="de-CH" sz="2000" dirty="0" err="1" smtClean="0"/>
              <a:t>thrilling</a:t>
            </a:r>
            <a:r>
              <a:rPr lang="de-CH" sz="2000" dirty="0" smtClean="0"/>
              <a:t> </a:t>
            </a:r>
            <a:r>
              <a:rPr lang="de-CH" sz="2000" dirty="0" err="1" smtClean="0"/>
              <a:t>gameplay</a:t>
            </a:r>
            <a:r>
              <a:rPr lang="de-CH" sz="2000" dirty="0" smtClean="0"/>
              <a:t> (different </a:t>
            </a:r>
            <a:r>
              <a:rPr lang="de-CH" sz="2000" dirty="0" err="1" smtClean="0"/>
              <a:t>weapons</a:t>
            </a:r>
            <a:r>
              <a:rPr lang="de-CH" sz="2000" dirty="0" smtClean="0"/>
              <a:t> </a:t>
            </a:r>
            <a:r>
              <a:rPr lang="de-CH" sz="2000" dirty="0" err="1" smtClean="0"/>
              <a:t>etc</a:t>
            </a:r>
            <a:r>
              <a:rPr lang="de-CH" sz="2000" dirty="0" smtClean="0"/>
              <a:t>…)</a:t>
            </a:r>
          </a:p>
          <a:p>
            <a:pPr>
              <a:buFontTx/>
              <a:buChar char="-"/>
            </a:pPr>
            <a:r>
              <a:rPr lang="de-CH" sz="2000" dirty="0" smtClean="0"/>
              <a:t>in </a:t>
            </a:r>
            <a:r>
              <a:rPr lang="de-CH" sz="2000" dirty="0" err="1" smtClean="0"/>
              <a:t>game</a:t>
            </a:r>
            <a:r>
              <a:rPr lang="de-CH" sz="2000" dirty="0" smtClean="0"/>
              <a:t> </a:t>
            </a:r>
            <a:r>
              <a:rPr lang="de-CH" sz="2000" dirty="0" err="1" smtClean="0"/>
              <a:t>ads</a:t>
            </a:r>
            <a:endParaRPr lang="de-CH" sz="2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7941" y="2027432"/>
            <a:ext cx="4309018" cy="3363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Table </a:t>
            </a:r>
            <a:r>
              <a:rPr lang="de-CH" dirty="0" err="1" smtClean="0"/>
              <a:t>of</a:t>
            </a:r>
            <a:r>
              <a:rPr lang="de-CH" dirty="0" smtClean="0"/>
              <a:t> Contents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CH" sz="2000" dirty="0" smtClean="0"/>
              <a:t>Intro</a:t>
            </a:r>
          </a:p>
          <a:p>
            <a:pPr>
              <a:buFontTx/>
              <a:buChar char="-"/>
            </a:pPr>
            <a:r>
              <a:rPr lang="de-CH" sz="2000" dirty="0" smtClean="0"/>
              <a:t>Background</a:t>
            </a:r>
          </a:p>
          <a:p>
            <a:pPr>
              <a:buFontTx/>
              <a:buChar char="-"/>
            </a:pPr>
            <a:r>
              <a:rPr lang="de-CH" sz="2000" dirty="0" smtClean="0"/>
              <a:t>Design / </a:t>
            </a:r>
            <a:r>
              <a:rPr lang="de-CH" sz="2000" dirty="0" err="1" smtClean="0"/>
              <a:t>Architecture</a:t>
            </a:r>
            <a:endParaRPr lang="de-CH" sz="2000" dirty="0" smtClean="0"/>
          </a:p>
          <a:p>
            <a:pPr>
              <a:buFontTx/>
              <a:buChar char="-"/>
            </a:pPr>
            <a:r>
              <a:rPr lang="de-CH" sz="2000" dirty="0" err="1" smtClean="0"/>
              <a:t>Testing</a:t>
            </a:r>
            <a:endParaRPr lang="de-CH" sz="2000" dirty="0" smtClean="0"/>
          </a:p>
          <a:p>
            <a:pPr>
              <a:buFontTx/>
              <a:buChar char="-"/>
            </a:pPr>
            <a:r>
              <a:rPr lang="de-CH" sz="2000" dirty="0" err="1" smtClean="0"/>
              <a:t>Discussion</a:t>
            </a:r>
            <a:endParaRPr lang="de-CH" sz="2000" dirty="0" smtClean="0"/>
          </a:p>
          <a:p>
            <a:pPr>
              <a:buFontTx/>
              <a:buChar char="-"/>
            </a:pPr>
            <a:endParaRPr lang="de-CH" sz="2000" dirty="0" smtClean="0"/>
          </a:p>
          <a:p>
            <a:pPr>
              <a:buFontTx/>
              <a:buChar char="-"/>
            </a:pPr>
            <a:endParaRPr lang="de-CH" sz="2000" dirty="0" smtClean="0"/>
          </a:p>
          <a:p>
            <a:pPr>
              <a:buFontTx/>
              <a:buChar char="-"/>
            </a:pPr>
            <a:endParaRPr lang="de-CH" sz="2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Intro - Motivation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000" dirty="0" err="1" smtClean="0"/>
              <a:t>Gain</a:t>
            </a:r>
            <a:r>
              <a:rPr lang="de-CH" sz="2000" dirty="0" smtClean="0"/>
              <a:t> </a:t>
            </a:r>
            <a:r>
              <a:rPr lang="de-CH" sz="2000" dirty="0" err="1" smtClean="0"/>
              <a:t>some</a:t>
            </a:r>
            <a:r>
              <a:rPr lang="de-CH" sz="2000" dirty="0" smtClean="0"/>
              <a:t> </a:t>
            </a:r>
            <a:r>
              <a:rPr lang="de-CH" sz="2000" dirty="0" err="1" smtClean="0"/>
              <a:t>knowledge</a:t>
            </a:r>
            <a:r>
              <a:rPr lang="de-CH" sz="2000" dirty="0" smtClean="0"/>
              <a:t> in …</a:t>
            </a:r>
          </a:p>
          <a:p>
            <a:pPr>
              <a:buFont typeface="Symbol" pitchFamily="18" charset="2"/>
              <a:buChar char="-"/>
            </a:pPr>
            <a:r>
              <a:rPr lang="de-CH" sz="2000" dirty="0" smtClean="0"/>
              <a:t>… </a:t>
            </a:r>
            <a:r>
              <a:rPr lang="de-CH" sz="2000" dirty="0" err="1" smtClean="0"/>
              <a:t>OpenGL</a:t>
            </a:r>
            <a:endParaRPr lang="de-CH" sz="2000" dirty="0" smtClean="0"/>
          </a:p>
          <a:p>
            <a:pPr>
              <a:buFont typeface="Symbol" pitchFamily="18" charset="2"/>
              <a:buChar char="-"/>
            </a:pPr>
            <a:r>
              <a:rPr lang="de-CH" sz="2000" dirty="0" smtClean="0"/>
              <a:t>… </a:t>
            </a:r>
            <a:r>
              <a:rPr lang="de-CH" sz="2000" dirty="0" err="1" smtClean="0"/>
              <a:t>sensors</a:t>
            </a:r>
            <a:endParaRPr lang="de-CH" sz="2000" dirty="0" smtClean="0"/>
          </a:p>
          <a:p>
            <a:pPr>
              <a:buFont typeface="Symbol" pitchFamily="18" charset="2"/>
              <a:buChar char="-"/>
            </a:pPr>
            <a:r>
              <a:rPr lang="de-CH" sz="2000" dirty="0" smtClean="0"/>
              <a:t>… </a:t>
            </a:r>
            <a:r>
              <a:rPr lang="de-CH" sz="2000" dirty="0" err="1" smtClean="0"/>
              <a:t>networking</a:t>
            </a:r>
            <a:endParaRPr lang="de-CH" sz="2000" dirty="0" smtClean="0"/>
          </a:p>
          <a:p>
            <a:pPr>
              <a:buFont typeface="Symbol" pitchFamily="18" charset="2"/>
              <a:buChar char="-"/>
            </a:pPr>
            <a:r>
              <a:rPr lang="de-CH" sz="2000" dirty="0" smtClean="0"/>
              <a:t>… </a:t>
            </a:r>
            <a:r>
              <a:rPr lang="de-CH" sz="2000" dirty="0" err="1" smtClean="0"/>
              <a:t>general</a:t>
            </a:r>
            <a:r>
              <a:rPr lang="de-CH" sz="2000" dirty="0" smtClean="0"/>
              <a:t> gamedesign</a:t>
            </a:r>
          </a:p>
          <a:p>
            <a:pPr>
              <a:buFont typeface="Symbol" pitchFamily="18" charset="2"/>
              <a:buChar char="-"/>
            </a:pPr>
            <a:r>
              <a:rPr lang="de-CH" sz="2000" dirty="0" smtClean="0"/>
              <a:t>… </a:t>
            </a:r>
            <a:r>
              <a:rPr lang="de-CH" sz="2000" dirty="0" err="1" smtClean="0"/>
              <a:t>Android</a:t>
            </a:r>
            <a:endParaRPr lang="de-CH" sz="2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Intro - Goals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000" dirty="0" err="1" smtClean="0"/>
              <a:t>Having</a:t>
            </a:r>
            <a:r>
              <a:rPr lang="de-CH" sz="2000" dirty="0" smtClean="0"/>
              <a:t> a </a:t>
            </a:r>
            <a:r>
              <a:rPr lang="de-CH" sz="2000" dirty="0" err="1" smtClean="0"/>
              <a:t>game</a:t>
            </a:r>
            <a:r>
              <a:rPr lang="de-CH" sz="2000" dirty="0" smtClean="0"/>
              <a:t> </a:t>
            </a:r>
            <a:r>
              <a:rPr lang="de-CH" sz="2000" dirty="0" err="1" smtClean="0"/>
              <a:t>that</a:t>
            </a:r>
            <a:r>
              <a:rPr lang="de-CH" sz="2000" dirty="0" smtClean="0"/>
              <a:t> ‘</a:t>
            </a:r>
            <a:r>
              <a:rPr lang="de-CH" sz="2000" dirty="0" err="1" smtClean="0"/>
              <a:t>works</a:t>
            </a:r>
            <a:r>
              <a:rPr lang="de-CH" sz="2000" dirty="0" smtClean="0"/>
              <a:t>‘ </a:t>
            </a:r>
            <a:r>
              <a:rPr lang="de-CH" sz="2000" dirty="0" smtClean="0">
                <a:sym typeface="Wingdings" pitchFamily="2" charset="2"/>
              </a:rPr>
              <a:t></a:t>
            </a:r>
          </a:p>
          <a:p>
            <a:endParaRPr lang="de-CH" sz="2000" dirty="0" smtClean="0"/>
          </a:p>
          <a:p>
            <a:pPr>
              <a:buFontTx/>
              <a:buChar char="-"/>
            </a:pPr>
            <a:r>
              <a:rPr lang="de-CH" sz="2000" dirty="0" err="1" smtClean="0"/>
              <a:t>intuitively</a:t>
            </a:r>
            <a:r>
              <a:rPr lang="de-CH" sz="2000" dirty="0" smtClean="0"/>
              <a:t> </a:t>
            </a:r>
            <a:r>
              <a:rPr lang="de-CH" sz="2000" dirty="0" err="1" smtClean="0"/>
              <a:t>controllable</a:t>
            </a:r>
            <a:r>
              <a:rPr lang="de-CH" sz="2000" dirty="0" smtClean="0"/>
              <a:t> </a:t>
            </a:r>
            <a:r>
              <a:rPr lang="de-CH" sz="2000" dirty="0" err="1" smtClean="0"/>
              <a:t>by</a:t>
            </a:r>
            <a:r>
              <a:rPr lang="de-CH" sz="2000" dirty="0" smtClean="0"/>
              <a:t> </a:t>
            </a:r>
            <a:r>
              <a:rPr lang="de-CH" sz="2000" dirty="0" err="1" smtClean="0"/>
              <a:t>sensor</a:t>
            </a:r>
            <a:endParaRPr lang="de-CH" sz="2000" dirty="0" smtClean="0"/>
          </a:p>
          <a:p>
            <a:pPr>
              <a:buFontTx/>
              <a:buChar char="-"/>
            </a:pPr>
            <a:r>
              <a:rPr lang="de-CH" sz="2000" dirty="0" err="1" smtClean="0"/>
              <a:t>playable</a:t>
            </a:r>
            <a:r>
              <a:rPr lang="de-CH" sz="2000" dirty="0" smtClean="0"/>
              <a:t> </a:t>
            </a:r>
            <a:r>
              <a:rPr lang="de-CH" sz="2000" dirty="0" err="1" smtClean="0"/>
              <a:t>over</a:t>
            </a:r>
            <a:r>
              <a:rPr lang="de-CH" sz="2000" dirty="0" smtClean="0"/>
              <a:t> </a:t>
            </a:r>
            <a:r>
              <a:rPr lang="de-CH" sz="2000" dirty="0" err="1" smtClean="0"/>
              <a:t>network</a:t>
            </a:r>
            <a:endParaRPr lang="de-CH" sz="2000" dirty="0" smtClean="0"/>
          </a:p>
          <a:p>
            <a:pPr>
              <a:buFontTx/>
              <a:buChar char="-"/>
            </a:pPr>
            <a:endParaRPr lang="de-CH" sz="2000" dirty="0" smtClean="0"/>
          </a:p>
          <a:p>
            <a:pPr>
              <a:buFontTx/>
              <a:buChar char="-"/>
            </a:pPr>
            <a:endParaRPr lang="de-CH" sz="2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Background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 anchor="t" anchorCtr="0"/>
          <a:lstStyle/>
          <a:p>
            <a:r>
              <a:rPr lang="de-CH" i="1" dirty="0" err="1" smtClean="0"/>
              <a:t>Spieleentwicklung</a:t>
            </a:r>
            <a:r>
              <a:rPr lang="de-CH" i="1" dirty="0" smtClean="0"/>
              <a:t> 101</a:t>
            </a:r>
            <a:endParaRPr lang="de-CH" i="1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457200" y="2115054"/>
            <a:ext cx="4040188" cy="3001232"/>
          </a:xfrm>
        </p:spPr>
        <p:txBody>
          <a:bodyPr/>
          <a:lstStyle/>
          <a:p>
            <a:pPr>
              <a:buFontTx/>
              <a:buChar char="-"/>
            </a:pPr>
            <a:r>
              <a:rPr lang="de-CH" sz="2000" dirty="0" err="1" smtClean="0"/>
              <a:t>good</a:t>
            </a:r>
            <a:r>
              <a:rPr lang="de-CH" sz="2000" dirty="0" smtClean="0"/>
              <a:t> </a:t>
            </a:r>
            <a:r>
              <a:rPr lang="de-CH" sz="2000" dirty="0" err="1" smtClean="0"/>
              <a:t>introduction</a:t>
            </a:r>
            <a:r>
              <a:rPr lang="de-CH" sz="2000" dirty="0" smtClean="0"/>
              <a:t> </a:t>
            </a:r>
            <a:r>
              <a:rPr lang="de-CH" sz="2000" dirty="0" err="1" smtClean="0"/>
              <a:t>to</a:t>
            </a:r>
            <a:r>
              <a:rPr lang="de-CH" sz="2000" dirty="0" smtClean="0"/>
              <a:t> </a:t>
            </a:r>
            <a:r>
              <a:rPr lang="de-CH" sz="2000" dirty="0" err="1" smtClean="0"/>
              <a:t>OpenGL</a:t>
            </a:r>
            <a:r>
              <a:rPr lang="de-CH" sz="2000" dirty="0" smtClean="0"/>
              <a:t> ES </a:t>
            </a:r>
            <a:r>
              <a:rPr lang="de-CH" sz="2000" dirty="0" err="1" smtClean="0"/>
              <a:t>based</a:t>
            </a:r>
            <a:r>
              <a:rPr lang="de-CH" sz="2000" dirty="0" smtClean="0"/>
              <a:t> </a:t>
            </a:r>
            <a:r>
              <a:rPr lang="de-CH" sz="2000" dirty="0" err="1" smtClean="0"/>
              <a:t>game</a:t>
            </a:r>
            <a:r>
              <a:rPr lang="de-CH" sz="2000" dirty="0" smtClean="0"/>
              <a:t> design </a:t>
            </a:r>
            <a:r>
              <a:rPr lang="de-CH" sz="2000" dirty="0" err="1" smtClean="0"/>
              <a:t>for</a:t>
            </a:r>
            <a:r>
              <a:rPr lang="de-CH" sz="2000" dirty="0" smtClean="0"/>
              <a:t> </a:t>
            </a:r>
            <a:r>
              <a:rPr lang="de-CH" sz="2000" dirty="0" err="1" smtClean="0"/>
              <a:t>Android</a:t>
            </a:r>
            <a:endParaRPr lang="de-CH" sz="2000" dirty="0" smtClean="0"/>
          </a:p>
          <a:p>
            <a:pPr>
              <a:buFontTx/>
              <a:buChar char="-"/>
            </a:pPr>
            <a:r>
              <a:rPr lang="de-CH" sz="2000" dirty="0" err="1" smtClean="0"/>
              <a:t>architectural</a:t>
            </a:r>
            <a:r>
              <a:rPr lang="de-CH" sz="2000" dirty="0" smtClean="0"/>
              <a:t> </a:t>
            </a:r>
            <a:r>
              <a:rPr lang="de-CH" sz="2000" dirty="0" err="1" smtClean="0"/>
              <a:t>basis</a:t>
            </a:r>
            <a:r>
              <a:rPr lang="de-CH" sz="2000" dirty="0" smtClean="0"/>
              <a:t> </a:t>
            </a:r>
            <a:r>
              <a:rPr lang="de-CH" sz="2000" dirty="0" err="1" smtClean="0"/>
              <a:t>of</a:t>
            </a:r>
            <a:r>
              <a:rPr lang="de-CH" sz="2000" dirty="0" smtClean="0"/>
              <a:t> </a:t>
            </a:r>
            <a:r>
              <a:rPr lang="de-CH" sz="2000" dirty="0" err="1" smtClean="0"/>
              <a:t>our</a:t>
            </a:r>
            <a:r>
              <a:rPr lang="de-CH" sz="2000" dirty="0" smtClean="0"/>
              <a:t> </a:t>
            </a:r>
            <a:r>
              <a:rPr lang="de-CH" sz="2000" dirty="0" err="1" smtClean="0"/>
              <a:t>implementation</a:t>
            </a:r>
            <a:endParaRPr lang="de-CH" sz="2000" dirty="0" smtClean="0"/>
          </a:p>
          <a:p>
            <a:endParaRPr lang="de-CH" sz="2000" dirty="0" smtClean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645025" y="1834970"/>
            <a:ext cx="4041775" cy="2278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feld 9"/>
          <p:cNvSpPr txBox="1"/>
          <p:nvPr/>
        </p:nvSpPr>
        <p:spPr>
          <a:xfrm>
            <a:off x="381000" y="5453749"/>
            <a:ext cx="8273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000" dirty="0" smtClean="0">
                <a:latin typeface="+mn-lt"/>
              </a:rPr>
              <a:t>http://www.androidpit.de/de/android/wiki/view/Spieleentwicklung_101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Design / </a:t>
            </a:r>
            <a:r>
              <a:rPr lang="de-CH" dirty="0" err="1" smtClean="0"/>
              <a:t>Architecture</a:t>
            </a:r>
            <a:r>
              <a:rPr lang="de-CH" dirty="0" smtClean="0"/>
              <a:t> - </a:t>
            </a:r>
            <a:r>
              <a:rPr lang="de-CH" dirty="0" err="1" smtClean="0"/>
              <a:t>Overview</a:t>
            </a:r>
            <a:endParaRPr lang="de-CH" dirty="0"/>
          </a:p>
        </p:txBody>
      </p:sp>
      <p:pic>
        <p:nvPicPr>
          <p:cNvPr id="4" name="Inhaltsplatzhalter 3" descr="Starshooter_Overview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9795" y="1685425"/>
            <a:ext cx="8448129" cy="3920715"/>
          </a:xfr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3" descr="Starshooter_Overview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49795" y="1685425"/>
            <a:ext cx="8448129" cy="392071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Design / </a:t>
            </a:r>
            <a:r>
              <a:rPr lang="de-CH" dirty="0" err="1" smtClean="0"/>
              <a:t>Architecture</a:t>
            </a:r>
            <a:r>
              <a:rPr lang="de-CH" dirty="0" smtClean="0"/>
              <a:t> – </a:t>
            </a:r>
            <a:r>
              <a:rPr lang="de-CH" dirty="0" err="1" smtClean="0"/>
              <a:t>Active</a:t>
            </a:r>
            <a:r>
              <a:rPr lang="de-CH" dirty="0" smtClean="0"/>
              <a:t> Screen</a:t>
            </a:r>
            <a:endParaRPr lang="de-CH" dirty="0"/>
          </a:p>
        </p:txBody>
      </p:sp>
      <p:pic>
        <p:nvPicPr>
          <p:cNvPr id="8" name="Inhaltsplatzhalter 7" descr="Starshooter_GameScreens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53074" y="1741714"/>
            <a:ext cx="4142583" cy="19050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-0.03333 L -0.23108 0.12385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" y="7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Starshooter_Overview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49795" y="1685425"/>
            <a:ext cx="8448129" cy="392071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Design / </a:t>
            </a:r>
            <a:r>
              <a:rPr lang="de-CH" dirty="0" err="1" smtClean="0"/>
              <a:t>Architecture</a:t>
            </a:r>
            <a:r>
              <a:rPr lang="de-CH" dirty="0" smtClean="0"/>
              <a:t> – Game Loop</a:t>
            </a:r>
            <a:endParaRPr lang="de-CH" dirty="0"/>
          </a:p>
        </p:txBody>
      </p:sp>
      <p:pic>
        <p:nvPicPr>
          <p:cNvPr id="6" name="Inhaltsplatzhalter 5" descr="Starshooter_Game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78429" y="3101136"/>
            <a:ext cx="6479267" cy="184842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81481E-6 L -0.03455 -0.05069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Testing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CH" sz="2000" dirty="0" smtClean="0"/>
              <a:t>Communication:</a:t>
            </a:r>
          </a:p>
          <a:p>
            <a:pPr lvl="1">
              <a:buFontTx/>
              <a:buChar char="-"/>
            </a:pPr>
            <a:r>
              <a:rPr lang="de-CH" sz="2000" dirty="0" err="1" smtClean="0"/>
              <a:t>protocol</a:t>
            </a:r>
            <a:r>
              <a:rPr lang="de-CH" sz="2000" dirty="0" smtClean="0"/>
              <a:t> </a:t>
            </a:r>
            <a:r>
              <a:rPr lang="de-CH" sz="2000" dirty="0" err="1" smtClean="0"/>
              <a:t>behaviour</a:t>
            </a:r>
            <a:r>
              <a:rPr lang="de-CH" sz="2000" dirty="0" smtClean="0"/>
              <a:t> </a:t>
            </a:r>
            <a:r>
              <a:rPr lang="de-CH" sz="2000" dirty="0" err="1" smtClean="0"/>
              <a:t>of</a:t>
            </a:r>
            <a:r>
              <a:rPr lang="de-CH" sz="2000" dirty="0" smtClean="0"/>
              <a:t> </a:t>
            </a:r>
            <a:r>
              <a:rPr lang="de-CH" sz="2000" dirty="0" err="1" smtClean="0"/>
              <a:t>server</a:t>
            </a:r>
            <a:r>
              <a:rPr lang="de-CH" sz="2000" dirty="0" smtClean="0"/>
              <a:t> </a:t>
            </a:r>
            <a:r>
              <a:rPr lang="de-CH" sz="2000" dirty="0" err="1" smtClean="0"/>
              <a:t>with</a:t>
            </a:r>
            <a:r>
              <a:rPr lang="de-CH" sz="2000" dirty="0" smtClean="0"/>
              <a:t> </a:t>
            </a:r>
            <a:r>
              <a:rPr lang="de-CH" sz="2000" dirty="0" err="1" smtClean="0"/>
              <a:t>telnet</a:t>
            </a:r>
            <a:endParaRPr lang="de-CH" sz="2000" dirty="0" smtClean="0"/>
          </a:p>
          <a:p>
            <a:pPr lvl="1">
              <a:buFontTx/>
              <a:buChar char="-"/>
            </a:pPr>
            <a:r>
              <a:rPr lang="de-CH" sz="2000" dirty="0" err="1" smtClean="0"/>
              <a:t>client</a:t>
            </a:r>
            <a:r>
              <a:rPr lang="de-CH" sz="2000" dirty="0" smtClean="0"/>
              <a:t> not  easy</a:t>
            </a:r>
          </a:p>
          <a:p>
            <a:pPr lvl="1">
              <a:buFontTx/>
              <a:buChar char="-"/>
            </a:pPr>
            <a:endParaRPr lang="de-CH" sz="2000" dirty="0" smtClean="0"/>
          </a:p>
          <a:p>
            <a:pPr>
              <a:buFontTx/>
              <a:buChar char="-"/>
            </a:pPr>
            <a:r>
              <a:rPr lang="de-CH" sz="2000" dirty="0" err="1" smtClean="0"/>
              <a:t>OpenGL</a:t>
            </a:r>
            <a:endParaRPr lang="de-CH" sz="2000" dirty="0" smtClean="0"/>
          </a:p>
          <a:p>
            <a:pPr lvl="1">
              <a:buFontTx/>
              <a:buChar char="-"/>
            </a:pPr>
            <a:r>
              <a:rPr lang="de-CH" sz="2000" dirty="0" smtClean="0"/>
              <a:t>on </a:t>
            </a:r>
            <a:r>
              <a:rPr lang="de-CH" sz="2000" dirty="0" err="1" smtClean="0"/>
              <a:t>emulator</a:t>
            </a:r>
            <a:r>
              <a:rPr lang="de-CH" sz="2000" dirty="0" smtClean="0"/>
              <a:t> </a:t>
            </a:r>
            <a:r>
              <a:rPr lang="de-CH" sz="2000" dirty="0" err="1" smtClean="0"/>
              <a:t>and</a:t>
            </a:r>
            <a:r>
              <a:rPr lang="de-CH" sz="2000" dirty="0" smtClean="0"/>
              <a:t> on </a:t>
            </a:r>
            <a:r>
              <a:rPr lang="de-CH" sz="2000" dirty="0" err="1" smtClean="0"/>
              <a:t>two</a:t>
            </a:r>
            <a:r>
              <a:rPr lang="de-CH" sz="2000" dirty="0" smtClean="0"/>
              <a:t> different </a:t>
            </a:r>
            <a:r>
              <a:rPr lang="de-CH" sz="2000" dirty="0" err="1" smtClean="0"/>
              <a:t>devices</a:t>
            </a:r>
            <a:r>
              <a:rPr lang="de-CH" sz="2000" dirty="0" smtClean="0"/>
              <a:t> </a:t>
            </a:r>
            <a:r>
              <a:rPr lang="de-CH" sz="2000" dirty="0" err="1" smtClean="0"/>
              <a:t>with</a:t>
            </a:r>
            <a:r>
              <a:rPr lang="de-CH" sz="2000" dirty="0" smtClean="0"/>
              <a:t> different </a:t>
            </a:r>
            <a:r>
              <a:rPr lang="de-CH" sz="2000" dirty="0" err="1" smtClean="0"/>
              <a:t>screen</a:t>
            </a:r>
            <a:r>
              <a:rPr lang="de-CH" sz="2000" dirty="0" smtClean="0"/>
              <a:t> </a:t>
            </a:r>
            <a:r>
              <a:rPr lang="de-CH" sz="2000" dirty="0" err="1" smtClean="0"/>
              <a:t>dimension</a:t>
            </a:r>
            <a:endParaRPr lang="de-CH" sz="2000" dirty="0" smtClean="0"/>
          </a:p>
          <a:p>
            <a:pPr lvl="1">
              <a:buFontTx/>
              <a:buChar char="-"/>
            </a:pPr>
            <a:endParaRPr lang="de-CH" sz="2000" dirty="0" smtClean="0"/>
          </a:p>
          <a:p>
            <a:pPr>
              <a:buFontTx/>
              <a:buChar char="-"/>
            </a:pPr>
            <a:r>
              <a:rPr lang="de-CH" sz="2000" dirty="0" err="1" smtClean="0"/>
              <a:t>general</a:t>
            </a:r>
            <a:r>
              <a:rPr lang="de-CH" sz="2000" dirty="0" smtClean="0"/>
              <a:t> </a:t>
            </a:r>
            <a:r>
              <a:rPr lang="de-CH" sz="2000" dirty="0" err="1" smtClean="0"/>
              <a:t>testing</a:t>
            </a:r>
            <a:r>
              <a:rPr lang="de-CH" sz="2000" dirty="0" smtClean="0"/>
              <a:t> </a:t>
            </a:r>
            <a:r>
              <a:rPr lang="de-CH" sz="2000" dirty="0" err="1" smtClean="0"/>
              <a:t>by</a:t>
            </a:r>
            <a:r>
              <a:rPr lang="de-CH" sz="2000" dirty="0" smtClean="0"/>
              <a:t> </a:t>
            </a:r>
            <a:r>
              <a:rPr lang="de-CH" sz="2000" dirty="0" err="1" smtClean="0"/>
              <a:t>playing</a:t>
            </a:r>
            <a:r>
              <a:rPr lang="de-CH" sz="2000" dirty="0" smtClean="0"/>
              <a:t> </a:t>
            </a:r>
            <a:r>
              <a:rPr lang="de-CH" sz="2000" dirty="0" err="1" smtClean="0"/>
              <a:t>the</a:t>
            </a:r>
            <a:r>
              <a:rPr lang="de-CH" sz="2000" dirty="0" smtClean="0"/>
              <a:t> </a:t>
            </a:r>
            <a:r>
              <a:rPr lang="de-CH" sz="2000" dirty="0" err="1" smtClean="0"/>
              <a:t>game</a:t>
            </a:r>
            <a:endParaRPr lang="de-CH" sz="20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Larissa-Design">
  <a:themeElements>
    <a:clrScheme name="Benutzerdefiniert 1">
      <a:dk1>
        <a:srgbClr val="0028AD"/>
      </a:dk1>
      <a:lt1>
        <a:srgbClr val="0028AD"/>
      </a:lt1>
      <a:dk2>
        <a:srgbClr val="FFFFFF"/>
      </a:dk2>
      <a:lt2>
        <a:srgbClr val="E5E5FB"/>
      </a:lt2>
      <a:accent1>
        <a:srgbClr val="001A70"/>
      </a:accent1>
      <a:accent2>
        <a:srgbClr val="3353BE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7C00"/>
      </a:hlink>
      <a:folHlink>
        <a:srgbClr val="A65100"/>
      </a:folHlink>
    </a:clrScheme>
    <a:fontScheme name="Larissa-Design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Benutzerdefiniert 1">
      <a:dk1>
        <a:srgbClr val="0028AD"/>
      </a:dk1>
      <a:lt1>
        <a:srgbClr val="0028AD"/>
      </a:lt1>
      <a:dk2>
        <a:srgbClr val="FFFFFF"/>
      </a:dk2>
      <a:lt2>
        <a:srgbClr val="E5E5FB"/>
      </a:lt2>
      <a:accent1>
        <a:srgbClr val="001A70"/>
      </a:accent1>
      <a:accent2>
        <a:srgbClr val="3353BE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A65100"/>
      </a:folHlink>
    </a:clrScheme>
    <a:fontScheme name="Larissa-Design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Benutzerdefiniert 1">
      <a:dk1>
        <a:srgbClr val="0028AD"/>
      </a:dk1>
      <a:lt1>
        <a:srgbClr val="0028AD"/>
      </a:lt1>
      <a:dk2>
        <a:srgbClr val="FFFFFF"/>
      </a:dk2>
      <a:lt2>
        <a:srgbClr val="E5E5FB"/>
      </a:lt2>
      <a:accent1>
        <a:srgbClr val="001A70"/>
      </a:accent1>
      <a:accent2>
        <a:srgbClr val="3353BE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A651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Bildschirmpräsentation (4:3)</PresentationFormat>
  <Paragraphs>56</Paragraphs>
  <Slides>12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DejaVu Sans</vt:lpstr>
      <vt:lpstr>Times New Roman</vt:lpstr>
      <vt:lpstr>Symbol</vt:lpstr>
      <vt:lpstr>Wingdings</vt:lpstr>
      <vt:lpstr>Larissa-Design</vt:lpstr>
      <vt:lpstr>Larissa-Design</vt:lpstr>
      <vt:lpstr>Starshooter</vt:lpstr>
      <vt:lpstr>Table of Contents</vt:lpstr>
      <vt:lpstr>Intro - Motivation</vt:lpstr>
      <vt:lpstr>Intro - Goals</vt:lpstr>
      <vt:lpstr>Background</vt:lpstr>
      <vt:lpstr>Design / Architecture - Overview</vt:lpstr>
      <vt:lpstr>Design / Architecture – Active Screen</vt:lpstr>
      <vt:lpstr>Design / Architecture – Game Loop</vt:lpstr>
      <vt:lpstr>Testing</vt:lpstr>
      <vt:lpstr>Discussion – Lessons learnt</vt:lpstr>
      <vt:lpstr>Discussion – Future work</vt:lpstr>
      <vt:lpstr>Fragen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NTB</dc:title>
  <dc:subject>Computertomographie</dc:subject>
  <dc:creator>Daniel Mäder</dc:creator>
  <cp:lastModifiedBy>James Stimpson</cp:lastModifiedBy>
  <cp:revision>551</cp:revision>
  <cp:lastPrinted>2002-11-22T10:20:54Z</cp:lastPrinted>
  <dcterms:created xsi:type="dcterms:W3CDTF">2002-12-13T11:01:27Z</dcterms:created>
  <dcterms:modified xsi:type="dcterms:W3CDTF">2012-03-27T09:09:16Z</dcterms:modified>
  <cp:category>3 dimensionale Bildverarbeitung</cp:category>
</cp:coreProperties>
</file>