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6" r:id="rId4"/>
    <p:sldId id="313" r:id="rId5"/>
    <p:sldId id="307" r:id="rId6"/>
    <p:sldId id="308" r:id="rId7"/>
    <p:sldId id="309" r:id="rId8"/>
    <p:sldId id="314" r:id="rId9"/>
    <p:sldId id="315" r:id="rId10"/>
    <p:sldId id="310" r:id="rId11"/>
    <p:sldId id="311" r:id="rId12"/>
    <p:sldId id="312" r:id="rId13"/>
    <p:sldId id="316" r:id="rId14"/>
    <p:sldId id="305" r:id="rId15"/>
  </p:sldIdLst>
  <p:sldSz cx="9144000" cy="6858000" type="screen4x3"/>
  <p:notesSz cx="10234613" cy="7099300"/>
  <p:embeddedFontLst>
    <p:embeddedFont>
      <p:font typeface="DejaVu Sans" charset="0"/>
      <p:regular r:id="rId18"/>
      <p:bold r:id="rId19"/>
      <p:italic r:id="rId20"/>
      <p:boldItalic r:id="rId21"/>
    </p:embeddedFont>
  </p:embeddedFont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8000"/>
    <a:srgbClr val="E5E5FB"/>
    <a:srgbClr val="3353BE"/>
    <a:srgbClr val="667ECE"/>
    <a:srgbClr val="0028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77856" autoAdjust="0"/>
  </p:normalViewPr>
  <p:slideViewPr>
    <p:cSldViewPr snapToGrid="0">
      <p:cViewPr varScale="1">
        <p:scale>
          <a:sx n="87" d="100"/>
          <a:sy n="87" d="100"/>
        </p:scale>
        <p:origin x="-11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-1398" y="-72"/>
      </p:cViewPr>
      <p:guideLst>
        <p:guide orient="horz" pos="2981"/>
        <p:guide pos="24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DEE6-A072-4929-A7C4-A7EB41EC0EDD}" type="datetimeFigureOut">
              <a:rPr lang="de-CH" smtClean="0"/>
              <a:pPr/>
              <a:t>02.04.2012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CA80-62D0-47FB-895E-02EAC22F30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" y="0"/>
            <a:ext cx="10234613" cy="70993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de-CH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6250" cy="607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426443" y="6547133"/>
            <a:ext cx="9379952" cy="313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7837" cy="6073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26444" y="6547132"/>
            <a:ext cx="9381729" cy="3171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de-DE" sz="10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392964"/>
            <a:ext cx="2017712" cy="453781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375873"/>
            <a:ext cx="5902325" cy="453781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61963"/>
            <a:ext cx="2055813" cy="56673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61963"/>
            <a:ext cx="6019800" cy="56673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461963"/>
            <a:ext cx="8072437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3088" y="1452785"/>
            <a:ext cx="3959225" cy="43754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4713" y="1452785"/>
            <a:ext cx="3960812" cy="4383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0"/>
            <a:ext cx="8229600" cy="70008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7529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15053"/>
            <a:ext cx="4040188" cy="37046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47529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15053"/>
            <a:ext cx="4041775" cy="3721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1"/>
            <a:ext cx="8259510" cy="691536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10056"/>
            <a:ext cx="5111750" cy="4716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77667" y="1341689"/>
            <a:ext cx="7648486" cy="33858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73175"/>
            <a:ext cx="9144000" cy="4752975"/>
          </a:xfrm>
          <a:prstGeom prst="rect">
            <a:avLst/>
          </a:prstGeom>
          <a:solidFill>
            <a:srgbClr val="E5E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73088" y="6419850"/>
            <a:ext cx="1219200" cy="246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noProof="0" dirty="0" smtClean="0">
                <a:solidFill>
                  <a:srgbClr val="000000"/>
                </a:solidFill>
                <a:latin typeface="Arial" charset="0"/>
              </a:rPr>
              <a:t>Slide </a:t>
            </a:r>
            <a:fld id="{0789FCE0-52FF-4EE2-8388-A0F9070276B6}" type="slidenum">
              <a:rPr lang="en-US" sz="800" noProof="0" smtClean="0">
                <a:solidFill>
                  <a:srgbClr val="000000"/>
                </a:solidFill>
                <a:latin typeface="Arial" charset="0"/>
              </a:rPr>
              <a:pPr>
                <a:spcBef>
                  <a:spcPts val="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en-US" sz="800" noProof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8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800" noProof="0" dirty="0" smtClean="0">
                <a:solidFill>
                  <a:srgbClr val="000000"/>
                </a:solidFill>
                <a:latin typeface="Arial" charset="0"/>
              </a:rPr>
              <a:t>03.04.2012</a:t>
            </a:r>
            <a:endParaRPr lang="en-US" sz="800" noProof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54025"/>
            <a:ext cx="8072437" cy="76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Format des Titeltextes zu bearbeiten</a:t>
            </a:r>
            <a:endParaRPr lang="en-US" noProof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04060"/>
            <a:ext cx="8072437" cy="4284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Gliederungstextes zu bearbeiten</a:t>
            </a:r>
          </a:p>
          <a:p>
            <a:pPr lvl="1"/>
            <a:r>
              <a:rPr lang="en-US" noProof="0" smtClean="0"/>
              <a:t>Zweite Gliederungsebene</a:t>
            </a:r>
          </a:p>
          <a:p>
            <a:pPr lvl="2"/>
            <a:r>
              <a:rPr lang="en-US" noProof="0" smtClean="0"/>
              <a:t>Dritte Gliederungsebene</a:t>
            </a:r>
          </a:p>
          <a:p>
            <a:pPr lvl="3"/>
            <a:r>
              <a:rPr lang="en-US" noProof="0" smtClean="0"/>
              <a:t>Vierte Gliederungsebene</a:t>
            </a:r>
          </a:p>
          <a:p>
            <a:pPr lvl="4"/>
            <a:r>
              <a:rPr lang="en-US" noProof="0" smtClean="0"/>
              <a:t>Fünfte Gliederungsebene</a:t>
            </a:r>
          </a:p>
          <a:p>
            <a:pPr lvl="4"/>
            <a:r>
              <a:rPr lang="en-US" noProof="0" smtClean="0"/>
              <a:t>Sechste Gliederungsebene</a:t>
            </a:r>
          </a:p>
          <a:p>
            <a:pPr lvl="4"/>
            <a:r>
              <a:rPr lang="en-US" noProof="0" smtClean="0"/>
              <a:t>Siebente Gliederungsebene</a:t>
            </a:r>
          </a:p>
          <a:p>
            <a:pPr lvl="4"/>
            <a:r>
              <a:rPr lang="en-US" noProof="0" smtClean="0"/>
              <a:t>Achte Gliederungsebene</a:t>
            </a:r>
          </a:p>
          <a:p>
            <a:pPr lvl="4"/>
            <a:r>
              <a:rPr lang="en-US" noProof="0" smtClean="0"/>
              <a:t>Neunte Gliederungsebene</a:t>
            </a:r>
            <a:endParaRPr lang="en-US" noProof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9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feld 7"/>
          <p:cNvSpPr txBox="1"/>
          <p:nvPr userDrawn="1"/>
        </p:nvSpPr>
        <p:spPr>
          <a:xfrm>
            <a:off x="3603268" y="6417891"/>
            <a:ext cx="217719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noProof="0" dirty="0" err="1" smtClean="0">
                <a:solidFill>
                  <a:schemeClr val="accent4"/>
                </a:solidFill>
                <a:latin typeface="+mn-lt"/>
              </a:rPr>
              <a:t>Sascha</a:t>
            </a:r>
            <a:r>
              <a:rPr lang="en-US" sz="1000" noProof="0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1000" noProof="0" dirty="0" err="1" smtClean="0">
                <a:solidFill>
                  <a:schemeClr val="accent4"/>
                </a:solidFill>
                <a:latin typeface="+mn-lt"/>
              </a:rPr>
              <a:t>Montellese</a:t>
            </a:r>
            <a:r>
              <a:rPr lang="en-US" sz="1000" baseline="0" noProof="0" dirty="0" smtClean="0">
                <a:solidFill>
                  <a:schemeClr val="accent4"/>
                </a:solidFill>
                <a:latin typeface="+mn-lt"/>
              </a:rPr>
              <a:t> &amp; </a:t>
            </a:r>
            <a:r>
              <a:rPr lang="en-US" sz="1000" noProof="0" dirty="0" smtClean="0">
                <a:solidFill>
                  <a:schemeClr val="accent4"/>
                </a:solidFill>
                <a:latin typeface="+mn-lt"/>
              </a:rPr>
              <a:t>Daniel </a:t>
            </a:r>
            <a:r>
              <a:rPr lang="en-US" sz="1000" noProof="0" dirty="0" err="1" smtClean="0">
                <a:solidFill>
                  <a:schemeClr val="accent4"/>
                </a:solidFill>
                <a:latin typeface="+mn-lt"/>
              </a:rPr>
              <a:t>Mäder</a:t>
            </a:r>
            <a:endParaRPr lang="en-US" sz="1000" noProof="0" dirty="0">
              <a:solidFill>
                <a:schemeClr val="accent4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61963"/>
            <a:ext cx="8072437" cy="760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Format des Titeltextes zu bearbeiten</a:t>
            </a:r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Gliederungstextes zu bearbeiten</a:t>
            </a:r>
          </a:p>
          <a:p>
            <a:pPr lvl="1"/>
            <a:r>
              <a:rPr lang="en-US" noProof="0" smtClean="0"/>
              <a:t>Zweite Gliederungsebene</a:t>
            </a:r>
          </a:p>
          <a:p>
            <a:pPr lvl="2"/>
            <a:r>
              <a:rPr lang="en-US" noProof="0" smtClean="0"/>
              <a:t>Dritte Gliederungsebene</a:t>
            </a:r>
          </a:p>
          <a:p>
            <a:pPr lvl="3"/>
            <a:r>
              <a:rPr lang="en-US" noProof="0" smtClean="0"/>
              <a:t>Vierte Gliederungsebene</a:t>
            </a:r>
          </a:p>
          <a:p>
            <a:pPr lvl="4"/>
            <a:r>
              <a:rPr lang="en-US" noProof="0" smtClean="0"/>
              <a:t>Fünfte Gliederungsebene</a:t>
            </a:r>
          </a:p>
          <a:p>
            <a:pPr lvl="4"/>
            <a:r>
              <a:rPr lang="en-US" noProof="0" smtClean="0"/>
              <a:t>Sechste Gliederungsebene</a:t>
            </a:r>
          </a:p>
          <a:p>
            <a:pPr lvl="4"/>
            <a:r>
              <a:rPr lang="en-US" noProof="0" smtClean="0"/>
              <a:t>Siebente Gliederungsebene</a:t>
            </a:r>
          </a:p>
          <a:p>
            <a:pPr lvl="4"/>
            <a:r>
              <a:rPr lang="en-US" noProof="0" smtClean="0"/>
              <a:t>Achte Gliederungsebene</a:t>
            </a:r>
          </a:p>
          <a:p>
            <a:pPr lvl="4"/>
            <a:r>
              <a:rPr lang="en-US" noProof="0" smtClean="0"/>
              <a:t>Neunte Gliederungsebene</a:t>
            </a:r>
            <a:endParaRPr lang="en-US" noProof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73088" y="461963"/>
            <a:ext cx="8074025" cy="381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err="1" smtClean="0"/>
              <a:t>Starshooter</a:t>
            </a:r>
            <a:endParaRPr lang="de-DE" dirty="0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581167" y="5810088"/>
            <a:ext cx="5029433" cy="400103"/>
            <a:chOff x="3035" y="3479"/>
            <a:chExt cx="2305" cy="721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3035" y="3479"/>
              <a:ext cx="2305" cy="7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250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Sascha </a:t>
              </a:r>
              <a:r>
                <a:rPr lang="de-DE" sz="2600" dirty="0" err="1" smtClean="0">
                  <a:solidFill>
                    <a:srgbClr val="9696EF"/>
                  </a:solidFill>
                  <a:latin typeface="Arial"/>
                </a:rPr>
                <a:t>Montellese</a:t>
              </a: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  </a:t>
              </a:r>
              <a:r>
                <a:rPr lang="de-DE" sz="2600" dirty="0" smtClean="0">
                  <a:solidFill>
                    <a:srgbClr val="0028AD"/>
                  </a:solidFill>
                  <a:latin typeface="Arial"/>
                </a:rPr>
                <a:t>Daniel Mäder</a:t>
              </a:r>
              <a:endParaRPr lang="de-DE" sz="2600" dirty="0">
                <a:solidFill>
                  <a:srgbClr val="9696EF"/>
                </a:solidFill>
                <a:latin typeface="+mj-lt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46771" t="35611" r="46652" b="25275"/>
            <a:stretch>
              <a:fillRect/>
            </a:stretch>
          </p:blipFill>
          <p:spPr bwMode="auto">
            <a:xfrm>
              <a:off x="4318" y="3761"/>
              <a:ext cx="69" cy="3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pic>
        <p:nvPicPr>
          <p:cNvPr id="1026" name="Picture 2" descr="Y:\VMWare\SC20120326-1058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137" y="1175809"/>
            <a:ext cx="2592000" cy="4320000"/>
          </a:xfrm>
          <a:prstGeom prst="rect">
            <a:avLst/>
          </a:prstGeom>
          <a:noFill/>
        </p:spPr>
      </p:pic>
      <p:pic>
        <p:nvPicPr>
          <p:cNvPr id="1027" name="Picture 3" descr="Y:\VMWare\SC20120326-10575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7478" y="1175882"/>
            <a:ext cx="2591999" cy="4320000"/>
          </a:xfrm>
          <a:prstGeom prst="rect">
            <a:avLst/>
          </a:prstGeom>
          <a:noFill/>
        </p:spPr>
      </p:pic>
      <p:pic>
        <p:nvPicPr>
          <p:cNvPr id="1028" name="Picture 4" descr="Y:\VMWare\SC20120326-10595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0933" y="1175656"/>
            <a:ext cx="259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r>
              <a:rPr lang="de-CH" dirty="0" smtClean="0"/>
              <a:t> –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err="1" smtClean="0"/>
              <a:t>scarce</a:t>
            </a:r>
            <a:r>
              <a:rPr lang="de-CH" sz="2000" dirty="0" smtClean="0"/>
              <a:t> </a:t>
            </a:r>
            <a:r>
              <a:rPr lang="de-CH" sz="2000" dirty="0" err="1" smtClean="0"/>
              <a:t>OpenGL</a:t>
            </a:r>
            <a:r>
              <a:rPr lang="de-CH" sz="2000" dirty="0" smtClean="0"/>
              <a:t> ES 2.0 </a:t>
            </a:r>
            <a:r>
              <a:rPr lang="de-CH" sz="2000" dirty="0" err="1" smtClean="0"/>
              <a:t>documentation</a:t>
            </a:r>
            <a:r>
              <a:rPr lang="de-CH" sz="2000" dirty="0" smtClean="0"/>
              <a:t> </a:t>
            </a:r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OpenGL</a:t>
            </a:r>
            <a:r>
              <a:rPr lang="de-CH" sz="2000" dirty="0" smtClean="0"/>
              <a:t> ES 2.0 not </a:t>
            </a:r>
            <a:r>
              <a:rPr lang="de-CH" sz="2000" dirty="0" err="1" smtClean="0"/>
              <a:t>supported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emulator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smtClean="0"/>
              <a:t>different </a:t>
            </a:r>
            <a:r>
              <a:rPr lang="de-CH" sz="2000" dirty="0" err="1" smtClean="0"/>
              <a:t>devices</a:t>
            </a:r>
            <a:r>
              <a:rPr lang="de-CH" sz="2000" dirty="0" smtClean="0"/>
              <a:t> </a:t>
            </a:r>
            <a:r>
              <a:rPr lang="de-CH" sz="2000" dirty="0" err="1" smtClean="0"/>
              <a:t>need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implementations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acceleration</a:t>
            </a:r>
            <a:r>
              <a:rPr lang="de-CH" sz="2000" dirty="0" smtClean="0"/>
              <a:t> </a:t>
            </a:r>
            <a:r>
              <a:rPr lang="de-CH" sz="2000" dirty="0" err="1" smtClean="0"/>
              <a:t>sensor</a:t>
            </a:r>
            <a:r>
              <a:rPr lang="de-CH" sz="2000" dirty="0" smtClean="0"/>
              <a:t> </a:t>
            </a:r>
            <a:r>
              <a:rPr lang="de-CH" sz="2000" dirty="0" err="1" smtClean="0"/>
              <a:t>delivers</a:t>
            </a:r>
            <a:r>
              <a:rPr lang="de-CH" sz="2000" dirty="0" smtClean="0"/>
              <a:t> </a:t>
            </a:r>
            <a:r>
              <a:rPr lang="de-CH" sz="2000" dirty="0" err="1" smtClean="0"/>
              <a:t>values</a:t>
            </a:r>
            <a:r>
              <a:rPr lang="de-CH" sz="2000" dirty="0" smtClean="0"/>
              <a:t> in different </a:t>
            </a:r>
            <a:r>
              <a:rPr lang="de-CH" sz="2000" dirty="0" err="1" smtClean="0"/>
              <a:t>ranges</a:t>
            </a:r>
            <a:r>
              <a:rPr lang="de-CH" sz="2000" dirty="0" smtClean="0"/>
              <a:t> on different </a:t>
            </a:r>
            <a:r>
              <a:rPr lang="de-CH" sz="2000" dirty="0" err="1" smtClean="0"/>
              <a:t>devices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in game sound</a:t>
            </a:r>
          </a:p>
          <a:p>
            <a:pPr>
              <a:buFontTx/>
              <a:buChar char="-"/>
            </a:pPr>
            <a:r>
              <a:rPr lang="en-US" sz="2000" dirty="0" smtClean="0"/>
              <a:t>reconnect after a connection loss</a:t>
            </a:r>
          </a:p>
          <a:p>
            <a:pPr>
              <a:buFontTx/>
              <a:buChar char="-"/>
            </a:pPr>
            <a:r>
              <a:rPr lang="en-US" sz="2000" dirty="0" smtClean="0"/>
              <a:t>improved graphics (more 3D)</a:t>
            </a:r>
          </a:p>
          <a:p>
            <a:pPr>
              <a:buFontTx/>
              <a:buChar char="-"/>
            </a:pPr>
            <a:r>
              <a:rPr lang="en-US" sz="2000" dirty="0" smtClean="0"/>
              <a:t>connection over Bluetooth</a:t>
            </a:r>
          </a:p>
          <a:p>
            <a:pPr>
              <a:buFontTx/>
              <a:buChar char="-"/>
            </a:pPr>
            <a:r>
              <a:rPr lang="en-US" sz="2000" dirty="0" smtClean="0"/>
              <a:t>master automatically detectable in LAN</a:t>
            </a:r>
          </a:p>
          <a:p>
            <a:pPr>
              <a:buFontTx/>
              <a:buChar char="-"/>
            </a:pPr>
            <a:r>
              <a:rPr lang="en-US" sz="2000" dirty="0" smtClean="0"/>
              <a:t>thrilling </a:t>
            </a:r>
            <a:r>
              <a:rPr lang="en-US" sz="2000" dirty="0" err="1" smtClean="0"/>
              <a:t>gameplay</a:t>
            </a:r>
            <a:r>
              <a:rPr lang="en-US" sz="2000" dirty="0" smtClean="0"/>
              <a:t> (different weapons etc…)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Inhaltsplatzhalter 3" descr="Starshooter_ninja_tu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1571" y="1572757"/>
            <a:ext cx="4876191" cy="4876191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941" y="2027432"/>
            <a:ext cx="4309018" cy="33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Intro</a:t>
            </a:r>
          </a:p>
          <a:p>
            <a:pPr>
              <a:buFontTx/>
              <a:buChar char="-"/>
            </a:pPr>
            <a:r>
              <a:rPr lang="en-US" sz="2000" dirty="0" smtClean="0"/>
              <a:t>Background</a:t>
            </a:r>
          </a:p>
          <a:p>
            <a:pPr>
              <a:buFontTx/>
              <a:buChar char="-"/>
            </a:pPr>
            <a:r>
              <a:rPr lang="en-US" sz="2000" dirty="0" smtClean="0"/>
              <a:t>Design / Architecture</a:t>
            </a:r>
          </a:p>
          <a:p>
            <a:pPr>
              <a:buFontTx/>
              <a:buChar char="-"/>
            </a:pPr>
            <a:r>
              <a:rPr lang="en-US" sz="2000" dirty="0" smtClean="0"/>
              <a:t>Testing</a:t>
            </a:r>
          </a:p>
          <a:p>
            <a:pPr>
              <a:buFontTx/>
              <a:buChar char="-"/>
            </a:pPr>
            <a:r>
              <a:rPr lang="en-US" sz="2000" dirty="0" smtClean="0"/>
              <a:t>Demo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Discussion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Gain some knowledge in …</a:t>
            </a:r>
          </a:p>
          <a:p>
            <a:pPr>
              <a:buFont typeface="Symbol" pitchFamily="18" charset="2"/>
              <a:buChar char="-"/>
            </a:pPr>
            <a:r>
              <a:rPr lang="en-US" sz="2000" dirty="0" smtClean="0"/>
              <a:t>OpenGL</a:t>
            </a:r>
          </a:p>
          <a:p>
            <a:pPr>
              <a:buFont typeface="Symbol" pitchFamily="18" charset="2"/>
              <a:buChar char="-"/>
            </a:pPr>
            <a:r>
              <a:rPr lang="en-US" sz="2000" dirty="0" smtClean="0"/>
              <a:t>s</a:t>
            </a:r>
            <a:r>
              <a:rPr lang="en-US" sz="2000" dirty="0" smtClean="0"/>
              <a:t>ensors</a:t>
            </a:r>
          </a:p>
          <a:p>
            <a:pPr>
              <a:buFont typeface="Symbol" pitchFamily="18" charset="2"/>
              <a:buChar char="-"/>
            </a:pPr>
            <a:r>
              <a:rPr lang="en-US" sz="2000" dirty="0" smtClean="0"/>
              <a:t>networking</a:t>
            </a:r>
          </a:p>
          <a:p>
            <a:pPr>
              <a:buFont typeface="Symbol" pitchFamily="18" charset="2"/>
              <a:buChar char="-"/>
            </a:pPr>
            <a:r>
              <a:rPr lang="en-US" sz="2000" dirty="0" smtClean="0"/>
              <a:t>general game-design</a:t>
            </a:r>
          </a:p>
          <a:p>
            <a:pPr>
              <a:buFont typeface="Symbol" pitchFamily="18" charset="2"/>
              <a:buChar char="-"/>
            </a:pPr>
            <a:r>
              <a:rPr lang="en-US" sz="2000" dirty="0" smtClean="0"/>
              <a:t>Android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Goals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Having a game that ‘works‘ </a:t>
            </a:r>
            <a:r>
              <a:rPr lang="en-US" sz="2000" dirty="0" smtClean="0">
                <a:sym typeface="Wingdings" pitchFamily="2" charset="2"/>
              </a:rPr>
              <a:t></a:t>
            </a:r>
          </a:p>
          <a:p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intuitively controllable by sensor</a:t>
            </a:r>
          </a:p>
          <a:p>
            <a:pPr>
              <a:buFontTx/>
              <a:buChar char="-"/>
            </a:pPr>
            <a:r>
              <a:rPr lang="en-US" sz="2000" dirty="0" smtClean="0"/>
              <a:t>playable over network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de-CH" i="1" dirty="0" err="1" smtClean="0"/>
              <a:t>Spieleentwicklung</a:t>
            </a:r>
            <a:r>
              <a:rPr lang="de-CH" i="1" dirty="0" smtClean="0"/>
              <a:t> 101</a:t>
            </a:r>
            <a:endParaRPr lang="de-CH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2115054"/>
            <a:ext cx="4040188" cy="300123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good introduction to OpenGL ES based game design for Android</a:t>
            </a:r>
          </a:p>
          <a:p>
            <a:pPr>
              <a:buFontTx/>
              <a:buChar char="-"/>
            </a:pPr>
            <a:r>
              <a:rPr lang="en-US" sz="2000" dirty="0" smtClean="0"/>
              <a:t>architectural basis of our implementation</a:t>
            </a:r>
          </a:p>
          <a:p>
            <a:endParaRPr lang="en-US" sz="2000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5025" y="1834970"/>
            <a:ext cx="4041775" cy="227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81000" y="5453749"/>
            <a:ext cx="82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latin typeface="+mn-lt"/>
              </a:rPr>
              <a:t>http://www.androidpit.de/de/android/wiki/view/Spieleentwicklung_101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- </a:t>
            </a:r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4" name="Inhaltsplatzhalter 3" descr="Starshooter_Over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95" y="1685425"/>
            <a:ext cx="8448129" cy="392071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3" descr="Starshooter_Overview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795" y="1685425"/>
            <a:ext cx="8448129" cy="3920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– </a:t>
            </a:r>
            <a:r>
              <a:rPr lang="de-CH" dirty="0" err="1" smtClean="0"/>
              <a:t>Active</a:t>
            </a:r>
            <a:r>
              <a:rPr lang="de-CH" dirty="0" smtClean="0"/>
              <a:t> Screen</a:t>
            </a:r>
            <a:endParaRPr lang="de-CH" dirty="0"/>
          </a:p>
        </p:txBody>
      </p:sp>
      <p:pic>
        <p:nvPicPr>
          <p:cNvPr id="8" name="Inhaltsplatzhalter 7" descr="Starshooter_GameScreen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3074" y="1741714"/>
            <a:ext cx="4142583" cy="1905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3333 L -0.23108 0.123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tarshooter_Overview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795" y="1685425"/>
            <a:ext cx="8448129" cy="3920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– Game Loop</a:t>
            </a:r>
            <a:endParaRPr lang="de-CH" dirty="0"/>
          </a:p>
        </p:txBody>
      </p:sp>
      <p:pic>
        <p:nvPicPr>
          <p:cNvPr id="6" name="Inhaltsplatzhalter 5" descr="Starshooter_Gam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8429" y="3101136"/>
            <a:ext cx="6479267" cy="184842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3455 -0.0506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Communication:</a:t>
            </a:r>
          </a:p>
          <a:p>
            <a:pPr lvl="1">
              <a:buFontTx/>
              <a:buChar char="-"/>
            </a:pPr>
            <a:r>
              <a:rPr lang="de-CH" sz="2000" dirty="0" err="1" smtClean="0"/>
              <a:t>protocol</a:t>
            </a:r>
            <a:r>
              <a:rPr lang="de-CH" sz="2000" dirty="0" smtClean="0"/>
              <a:t> </a:t>
            </a:r>
            <a:r>
              <a:rPr lang="de-CH" sz="2000" dirty="0" err="1" smtClean="0"/>
              <a:t>behaviour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server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telnet</a:t>
            </a:r>
            <a:endParaRPr lang="de-CH" sz="2000" dirty="0" smtClean="0"/>
          </a:p>
          <a:p>
            <a:pPr lvl="1">
              <a:buFontTx/>
              <a:buChar char="-"/>
            </a:pPr>
            <a:r>
              <a:rPr lang="de-CH" sz="2000" dirty="0" err="1" smtClean="0"/>
              <a:t>client</a:t>
            </a:r>
            <a:r>
              <a:rPr lang="de-CH" sz="2000" dirty="0" smtClean="0"/>
              <a:t> not  easy</a:t>
            </a:r>
          </a:p>
          <a:p>
            <a:pPr lvl="1"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OpenGL</a:t>
            </a:r>
            <a:endParaRPr lang="de-CH" sz="2000" dirty="0" smtClean="0"/>
          </a:p>
          <a:p>
            <a:pPr lvl="1">
              <a:buFontTx/>
              <a:buChar char="-"/>
            </a:pPr>
            <a:r>
              <a:rPr lang="de-CH" sz="2000" dirty="0" smtClean="0"/>
              <a:t>on </a:t>
            </a:r>
            <a:r>
              <a:rPr lang="de-CH" sz="2000" dirty="0" err="1" smtClean="0"/>
              <a:t>emulator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on </a:t>
            </a:r>
            <a:r>
              <a:rPr lang="de-CH" sz="2000" dirty="0" err="1" smtClean="0"/>
              <a:t>two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devices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screen</a:t>
            </a:r>
            <a:r>
              <a:rPr lang="de-CH" sz="2000" dirty="0" smtClean="0"/>
              <a:t> </a:t>
            </a:r>
            <a:r>
              <a:rPr lang="de-CH" sz="2000" dirty="0" err="1" smtClean="0"/>
              <a:t>dimension</a:t>
            </a:r>
            <a:endParaRPr lang="de-CH" sz="2000" dirty="0" smtClean="0"/>
          </a:p>
          <a:p>
            <a:pPr lvl="1"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general</a:t>
            </a:r>
            <a:r>
              <a:rPr lang="de-CH" sz="2000" dirty="0" smtClean="0"/>
              <a:t> </a:t>
            </a:r>
            <a:r>
              <a:rPr lang="de-CH" sz="2000" dirty="0" err="1" smtClean="0"/>
              <a:t>testing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playing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game</a:t>
            </a:r>
            <a:endParaRPr lang="de-CH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7C00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56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Times New Roman</vt:lpstr>
      <vt:lpstr>Symbol</vt:lpstr>
      <vt:lpstr>Wingdings</vt:lpstr>
      <vt:lpstr>Larissa-Design</vt:lpstr>
      <vt:lpstr>Larissa-Design</vt:lpstr>
      <vt:lpstr>Starshooter</vt:lpstr>
      <vt:lpstr>Table of Contents</vt:lpstr>
      <vt:lpstr>Intro - Motivation</vt:lpstr>
      <vt:lpstr>Intro - Goals</vt:lpstr>
      <vt:lpstr>Background</vt:lpstr>
      <vt:lpstr>Design / Architecture - Overview</vt:lpstr>
      <vt:lpstr>Design / Architecture – Active Screen</vt:lpstr>
      <vt:lpstr>Design / Architecture – Game Loop</vt:lpstr>
      <vt:lpstr>Testing</vt:lpstr>
      <vt:lpstr>Discussion – Lessons learnt</vt:lpstr>
      <vt:lpstr>Discussion – Future work</vt:lpstr>
      <vt:lpstr>Demo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NTB</dc:title>
  <dc:subject>Computertomographie</dc:subject>
  <dc:creator>Daniel Mäder</dc:creator>
  <cp:lastModifiedBy>James Stimpson</cp:lastModifiedBy>
  <cp:revision>562</cp:revision>
  <cp:lastPrinted>2002-11-22T10:20:54Z</cp:lastPrinted>
  <dcterms:created xsi:type="dcterms:W3CDTF">2002-12-13T11:01:27Z</dcterms:created>
  <dcterms:modified xsi:type="dcterms:W3CDTF">2012-04-02T08:51:22Z</dcterms:modified>
  <cp:category>3 dimensionale Bildverarbeitung</cp:category>
</cp:coreProperties>
</file>