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21" r:id="rId1"/>
  </p:sldMasterIdLst>
  <p:notesMasterIdLst>
    <p:notesMasterId r:id="rId3"/>
  </p:notesMasterIdLst>
  <p:handoutMasterIdLst>
    <p:handoutMasterId r:id="rId4"/>
  </p:handoutMasterIdLst>
  <p:sldIdLst>
    <p:sldId id="814" r:id="rId2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99CCFF"/>
    <a:srgbClr val="99CC00"/>
    <a:srgbClr val="9CC3E5"/>
    <a:srgbClr val="66CCFF"/>
    <a:srgbClr val="0066FF"/>
    <a:srgbClr val="3399FF"/>
    <a:srgbClr val="0000FF"/>
    <a:srgbClr val="0086EA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0934" autoAdjust="0"/>
  </p:normalViewPr>
  <p:slideViewPr>
    <p:cSldViewPr>
      <p:cViewPr varScale="1">
        <p:scale>
          <a:sx n="63" d="100"/>
          <a:sy n="63" d="100"/>
        </p:scale>
        <p:origin x="55" y="3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62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" userId="e41c737d3ca715fb" providerId="LiveId" clId="{248EDC96-CA0D-4521-A188-4FD733FAACBA}"/>
    <pc:docChg chg="modSld">
      <pc:chgData name="Richard" userId="e41c737d3ca715fb" providerId="LiveId" clId="{248EDC96-CA0D-4521-A188-4FD733FAACBA}" dt="2019-05-06T17:32:57.260" v="14" actId="20577"/>
      <pc:docMkLst>
        <pc:docMk/>
      </pc:docMkLst>
      <pc:sldChg chg="modSp">
        <pc:chgData name="Richard" userId="e41c737d3ca715fb" providerId="LiveId" clId="{248EDC96-CA0D-4521-A188-4FD733FAACBA}" dt="2019-05-06T17:32:57.260" v="14" actId="20577"/>
        <pc:sldMkLst>
          <pc:docMk/>
          <pc:sldMk cId="2231388822" sldId="814"/>
        </pc:sldMkLst>
        <pc:spChg chg="mod">
          <ac:chgData name="Richard" userId="e41c737d3ca715fb" providerId="LiveId" clId="{248EDC96-CA0D-4521-A188-4FD733FAACBA}" dt="2019-05-06T17:32:57.260" v="14" actId="20577"/>
          <ac:spMkLst>
            <pc:docMk/>
            <pc:sldMk cId="2231388822" sldId="814"/>
            <ac:spMk id="4" creationId="{F8F08F0C-181F-4E0D-AA2F-663C545A6C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098" cy="466618"/>
          </a:xfrm>
          <a:prstGeom prst="rect">
            <a:avLst/>
          </a:prstGeom>
        </p:spPr>
        <p:txBody>
          <a:bodyPr vert="horz" lIns="87407" tIns="43704" rIns="87407" bIns="43704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414" y="0"/>
            <a:ext cx="2972098" cy="466618"/>
          </a:xfrm>
          <a:prstGeom prst="rect">
            <a:avLst/>
          </a:prstGeom>
        </p:spPr>
        <p:txBody>
          <a:bodyPr vert="horz" lIns="87407" tIns="43704" rIns="87407" bIns="43704" rtlCol="0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246"/>
            <a:ext cx="2972098" cy="466617"/>
          </a:xfrm>
          <a:prstGeom prst="rect">
            <a:avLst/>
          </a:prstGeom>
        </p:spPr>
        <p:txBody>
          <a:bodyPr vert="horz" lIns="87407" tIns="43704" rIns="87407" bIns="43704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414" y="8847246"/>
            <a:ext cx="2972098" cy="466617"/>
          </a:xfrm>
          <a:prstGeom prst="rect">
            <a:avLst/>
          </a:prstGeom>
        </p:spPr>
        <p:txBody>
          <a:bodyPr vert="horz" lIns="87407" tIns="43704" rIns="87407" bIns="43704" rtlCol="0" anchor="b"/>
          <a:lstStyle>
            <a:lvl1pPr algn="r">
              <a:defRPr sz="1100"/>
            </a:lvl1pPr>
          </a:lstStyle>
          <a:p>
            <a:fld id="{11A0578A-70D7-44C3-933A-6A9D29698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4275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698500"/>
            <a:ext cx="6208712" cy="3494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98" tIns="46200" rIns="92398" bIns="4620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2398" tIns="46200" rIns="92398" bIns="462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5693"/>
          </a:xfrm>
          <a:prstGeom prst="rect">
            <a:avLst/>
          </a:prstGeom>
        </p:spPr>
        <p:txBody>
          <a:bodyPr vert="horz" lIns="92398" tIns="46200" rIns="92398" bIns="46200" rtlCol="0" anchor="b"/>
          <a:lstStyle>
            <a:lvl1pPr algn="r">
              <a:defRPr sz="1200"/>
            </a:lvl1pPr>
          </a:lstStyle>
          <a:p>
            <a:fld id="{64BFCE8E-2C9F-4650-A97E-6195EBD491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876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698500"/>
            <a:ext cx="6208712" cy="3494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BFCE8E-2C9F-4650-A97E-6195EBD491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09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1" y="1295402"/>
            <a:ext cx="12191999" cy="304799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1" y="5334000"/>
            <a:ext cx="11625712" cy="1249680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1"/>
            <a:ext cx="1217295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76200"/>
            <a:ext cx="11625715" cy="1143001"/>
          </a:xfrm>
          <a:solidFill>
            <a:schemeClr val="bg1"/>
          </a:solidFill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4351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>
            <a:lvl1pPr>
              <a:defRPr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0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6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883920"/>
          </a:xfrm>
        </p:spPr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>
              <a:defRPr cap="small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buClr>
                <a:srgbClr val="0066FF"/>
              </a:buClr>
              <a:defRPr/>
            </a:lvl1pPr>
            <a:lvl2pPr>
              <a:buClr>
                <a:srgbClr val="0066FF"/>
              </a:buClr>
              <a:defRPr/>
            </a:lvl2pPr>
            <a:lvl3pPr>
              <a:buClr>
                <a:srgbClr val="0066FF"/>
              </a:buClr>
              <a:defRPr/>
            </a:lvl3pPr>
            <a:lvl4pPr>
              <a:buClr>
                <a:srgbClr val="0066FF"/>
              </a:buClr>
              <a:defRPr/>
            </a:lvl4pPr>
            <a:lvl5pPr>
              <a:buClr>
                <a:srgbClr val="0066FF"/>
              </a:buClr>
              <a:defRPr/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" y="6553200"/>
            <a:ext cx="12191999" cy="3048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1/27/2016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914400" y="1676400"/>
            <a:ext cx="10464800" cy="2438400"/>
          </a:xfrm>
          <a:prstGeom prst="rect">
            <a:avLst/>
          </a:prstGeom>
          <a:gradFill>
            <a:gsLst>
              <a:gs pos="0">
                <a:srgbClr val="0000FF"/>
              </a:gs>
              <a:gs pos="48000">
                <a:srgbClr val="0066FF"/>
              </a:gs>
              <a:gs pos="100000">
                <a:srgbClr val="3399FF"/>
              </a:gs>
            </a:gsLst>
            <a:lin ang="10800000" scaled="1"/>
          </a:gradFill>
          <a:ln w="69850">
            <a:noFill/>
          </a:ln>
        </p:spPr>
        <p:txBody>
          <a:bodyPr vert="horz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3200" b="1" cap="small" baseline="0">
                <a:solidFill>
                  <a:schemeClr val="bg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914400" y="1676400"/>
            <a:ext cx="10464800" cy="2438400"/>
          </a:xfrm>
          <a:noFill/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algn="ctr">
              <a:buNone/>
              <a:defRPr sz="2800" b="0" cap="small" baseline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567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689600" cy="5559552"/>
          </a:xfrm>
        </p:spPr>
        <p:txBody>
          <a:bodyPr lIns="91440"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838200"/>
            <a:ext cx="5689600" cy="5559552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2000"/>
            </a:lvl1pPr>
            <a:lvl2pPr>
              <a:buClr>
                <a:srgbClr val="0066FF"/>
              </a:buClr>
              <a:defRPr sz="1800"/>
            </a:lvl2pPr>
            <a:lvl3pPr>
              <a:buClr>
                <a:srgbClr val="0066FF"/>
              </a:buClr>
              <a:defRPr sz="1600"/>
            </a:lvl3pPr>
            <a:lvl4pPr>
              <a:buClr>
                <a:srgbClr val="0066FF"/>
              </a:buClr>
              <a:defRPr sz="1400"/>
            </a:lvl4pPr>
            <a:lvl5pPr>
              <a:buClr>
                <a:srgbClr val="0066FF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808646"/>
            <a:ext cx="5590117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00200"/>
            <a:ext cx="5590117" cy="4800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808646"/>
            <a:ext cx="5693833" cy="715355"/>
          </a:xfrm>
        </p:spPr>
        <p:txBody>
          <a:bodyPr lIns="146304" anchor="ctr">
            <a:noAutofit/>
          </a:bodyPr>
          <a:lstStyle>
            <a:lvl1pPr marL="0" indent="0">
              <a:buNone/>
              <a:defRPr sz="18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0"/>
            <a:ext cx="5693833" cy="4800601"/>
          </a:xfrm>
        </p:spPr>
        <p:txBody>
          <a:bodyPr>
            <a:normAutofit/>
          </a:bodyPr>
          <a:lstStyle>
            <a:lvl1pPr>
              <a:buClr>
                <a:srgbClr val="0066FF"/>
              </a:buClr>
              <a:defRPr sz="1800"/>
            </a:lvl1pPr>
            <a:lvl2pPr>
              <a:buClr>
                <a:srgbClr val="0066FF"/>
              </a:buClr>
              <a:defRPr sz="1600"/>
            </a:lvl2pPr>
            <a:lvl3pPr>
              <a:buClr>
                <a:srgbClr val="0066FF"/>
              </a:buClr>
              <a:defRPr sz="1400"/>
            </a:lvl3pPr>
            <a:lvl4pPr>
              <a:buClr>
                <a:srgbClr val="0066FF"/>
              </a:buClr>
              <a:defRPr sz="1200"/>
            </a:lvl4pPr>
            <a:lvl5pPr>
              <a:buClr>
                <a:srgbClr val="0066FF"/>
              </a:buCl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3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0"/>
            <a:ext cx="99568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 bwMode="ltGray">
          <a:xfrm rot="16200000">
            <a:off x="7645400" y="2311399"/>
            <a:ext cx="6858001" cy="2235200"/>
          </a:xfrm>
          <a:prstGeom prst="rect">
            <a:avLst/>
          </a:prstGeom>
          <a:gradFill>
            <a:gsLst>
              <a:gs pos="0">
                <a:srgbClr val="00B050"/>
              </a:gs>
              <a:gs pos="48000">
                <a:srgbClr val="92D050"/>
              </a:gs>
              <a:gs pos="100000">
                <a:srgbClr val="99CC0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3200" y="6476999"/>
            <a:ext cx="2844800" cy="274320"/>
          </a:xfrm>
        </p:spPr>
        <p:txBody>
          <a:bodyPr/>
          <a:lstStyle/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84800" y="6477000"/>
            <a:ext cx="4368800" cy="304800"/>
          </a:xfrm>
        </p:spPr>
        <p:txBody>
          <a:bodyPr/>
          <a:lstStyle/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962400" y="6476999"/>
            <a:ext cx="978485" cy="274320"/>
          </a:xfrm>
        </p:spPr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203202" y="152401"/>
            <a:ext cx="9550397" cy="6248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0041068" y="228600"/>
            <a:ext cx="2075313" cy="6096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F0AD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strangelo Edessa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041068" y="228601"/>
            <a:ext cx="207531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 w="0"/>
                <a:gradFill>
                  <a:gsLst>
                    <a:gs pos="0">
                      <a:srgbClr val="E88651">
                        <a:lumMod val="50000"/>
                      </a:srgbClr>
                    </a:gs>
                    <a:gs pos="50000">
                      <a:srgbClr val="E88651"/>
                    </a:gs>
                    <a:gs pos="100000">
                      <a:srgbClr val="E88651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19-702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 w="0"/>
                <a:gradFill>
                  <a:gsLst>
                    <a:gs pos="0">
                      <a:srgbClr val="E88651">
                        <a:lumMod val="50000"/>
                      </a:srgbClr>
                    </a:gs>
                    <a:gs pos="50000">
                      <a:srgbClr val="E88651"/>
                    </a:gs>
                    <a:gs pos="100000">
                      <a:srgbClr val="E88651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/>
                <a:uLnTx/>
                <a:uFillTx/>
              </a:rPr>
              <a:t>Policy Methods</a:t>
            </a:r>
          </a:p>
        </p:txBody>
      </p:sp>
    </p:spTree>
    <p:extLst>
      <p:ext uri="{BB962C8B-B14F-4D97-AF65-F5344CB8AC3E}">
        <p14:creationId xmlns:p14="http://schemas.microsoft.com/office/powerpoint/2010/main" val="403486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1/27/2016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r>
              <a:rPr lang="en-US"/>
              <a:t>Intro to Business Data Analytics - (c) Berkeley Data Analytics Group, LLC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26F7-9F2C-4579-989E-90EA07A424F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03161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304801" y="1021082"/>
            <a:ext cx="11582400" cy="45719"/>
          </a:xfrm>
          <a:prstGeom prst="rect">
            <a:avLst/>
          </a:prstGeom>
          <a:gradFill>
            <a:gsLst>
              <a:gs pos="0">
                <a:srgbClr val="00B0F0"/>
              </a:gs>
              <a:gs pos="47000">
                <a:srgbClr val="0070C0"/>
              </a:gs>
              <a:gs pos="100000">
                <a:srgbClr val="002060"/>
              </a:gs>
            </a:gsLst>
            <a:lin ang="10800000" scaled="1"/>
          </a:gra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199"/>
            <a:ext cx="11582400" cy="86868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11582400" cy="5105400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ctr" anchorCtr="0"/>
          <a:lstStyle>
            <a:lvl1pPr algn="l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/>
              <a:t>1/27/2016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05600" y="6583680"/>
            <a:ext cx="5181600" cy="274320"/>
          </a:xfrm>
          <a:prstGeom prst="rect">
            <a:avLst/>
          </a:prstGeom>
        </p:spPr>
        <p:txBody>
          <a:bodyPr vert="horz" lIns="45720" rIns="45720" bIns="0" rtlCol="0" anchor="t" anchorCtr="0"/>
          <a:lstStyle>
            <a:lvl1pPr algn="l" eaLnBrk="1" latinLnBrk="0" hangingPunct="1">
              <a:defRPr kumimoji="0" sz="9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pPr algn="r"/>
            <a:r>
              <a:rPr lang="en-US">
                <a:solidFill>
                  <a:schemeClr val="tx1"/>
                </a:solidFill>
              </a:rPr>
              <a:t>Intro to Business Data Analytics - (c) Berkeley Data Analytics Group, LLC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2551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ctr" eaLnBrk="1" latinLnBrk="0" hangingPunct="1">
              <a:defRPr kumimoji="0" sz="1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E31526F7-9F2C-4579-989E-90EA07A424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50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000" b="0" kern="1200" cap="small" baseline="0">
          <a:ln>
            <a:noFill/>
          </a:ln>
          <a:solidFill>
            <a:schemeClr val="tx1"/>
          </a:solidFill>
          <a:effectLst/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C3399"/>
        </a:buClr>
        <a:buSzPct val="80000"/>
        <a:buFont typeface="Wingdings 2"/>
        <a:buChar char=""/>
        <a:defRPr kumimoji="0"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rgbClr val="CC3399"/>
        </a:buClr>
        <a:buSzPct val="90000"/>
        <a:buFont typeface="Wingdings"/>
        <a:buChar char=""/>
        <a:defRPr kumimoji="0"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rgbClr val="CC3399"/>
        </a:buClr>
        <a:buFont typeface="Arial"/>
        <a:buChar char="▪"/>
        <a:defRPr kumimoji="0" sz="1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rgbClr val="CC3399"/>
        </a:buClr>
        <a:buFont typeface="Wingdings 3"/>
        <a:buChar char=""/>
        <a:defRPr kumimoji="0" lang="en-US" sz="1400" kern="1200" smtClean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08F0C-181F-4E0D-AA2F-663C545A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11201400" cy="3124200"/>
          </a:xfr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>
            <a:normAutofit/>
          </a:bodyPr>
          <a:lstStyle/>
          <a:p>
            <a:pPr marL="91440" algn="l">
              <a:spcAft>
                <a:spcPts val="600"/>
              </a:spcAft>
            </a:pPr>
            <a:r>
              <a:rPr lang="en-US" sz="2400" dirty="0"/>
              <a:t>UGBA 147 Advanced Business Analytics</a:t>
            </a:r>
            <a:br>
              <a:rPr lang="en-US" sz="2400" dirty="0"/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br>
              <a:rPr lang="en-US" sz="14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Richard Huntsinger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Haas School of Business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University of California, Berkeley</a:t>
            </a:r>
            <a:br>
              <a:rPr lang="en-US" sz="1600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sz="1400" cap="non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3E2DE-9355-4E47-845F-00A63E6E6A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0" t="10241" r="25828" b="24700"/>
          <a:stretch/>
        </p:blipFill>
        <p:spPr>
          <a:xfrm>
            <a:off x="7620000" y="1373456"/>
            <a:ext cx="3748924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RAH 2">
      <a:majorFont>
        <a:latin typeface="LaguneLight"/>
        <a:ea typeface=""/>
        <a:cs typeface=""/>
      </a:majorFont>
      <a:minorFont>
        <a:latin typeface="Estrangelo Edess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35573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Estrangelo Edessa</vt:lpstr>
      <vt:lpstr>Verdana</vt:lpstr>
      <vt:lpstr>Wingdings</vt:lpstr>
      <vt:lpstr>Wingdings 2</vt:lpstr>
      <vt:lpstr>Wingdings 3</vt:lpstr>
      <vt:lpstr>1_Module</vt:lpstr>
      <vt:lpstr>UGBA 147 Advanced Business Analytics   Richard Huntsinger Haas School of Business University of California, Berkeley 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Huntsinger</dc:creator>
  <cp:keywords>Lecture</cp:keywords>
  <cp:lastModifiedBy>Richard</cp:lastModifiedBy>
  <cp:revision>1787</cp:revision>
  <cp:lastPrinted>2016-01-26T02:28:42Z</cp:lastPrinted>
  <dcterms:created xsi:type="dcterms:W3CDTF">2008-06-20T03:39:20Z</dcterms:created>
  <dcterms:modified xsi:type="dcterms:W3CDTF">2019-05-06T17:33:04Z</dcterms:modified>
</cp:coreProperties>
</file>