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84C33-CA29-44FC-B692-133AF3CE6FED}" v="3" dt="2024-06-21T03:23:4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MOYA" userId="e18b08edbf20c826" providerId="LiveId" clId="{2EB84C33-CA29-44FC-B692-133AF3CE6FED}"/>
    <pc:docChg chg="undo custSel addSld modSld">
      <pc:chgData name="IVAN MOYA" userId="e18b08edbf20c826" providerId="LiveId" clId="{2EB84C33-CA29-44FC-B692-133AF3CE6FED}" dt="2024-06-21T03:28:50.359" v="431" actId="26606"/>
      <pc:docMkLst>
        <pc:docMk/>
      </pc:docMkLst>
      <pc:sldChg chg="modSp mod">
        <pc:chgData name="IVAN MOYA" userId="e18b08edbf20c826" providerId="LiveId" clId="{2EB84C33-CA29-44FC-B692-133AF3CE6FED}" dt="2024-06-21T03:23:43.725" v="405" actId="27636"/>
        <pc:sldMkLst>
          <pc:docMk/>
          <pc:sldMk cId="1484037522" sldId="256"/>
        </pc:sldMkLst>
        <pc:spChg chg="mod">
          <ac:chgData name="IVAN MOYA" userId="e18b08edbf20c826" providerId="LiveId" clId="{2EB84C33-CA29-44FC-B692-133AF3CE6FED}" dt="2024-06-21T03:23:43.725" v="405" actId="27636"/>
          <ac:spMkLst>
            <pc:docMk/>
            <pc:sldMk cId="1484037522" sldId="256"/>
            <ac:spMk id="3" creationId="{B6580D9D-A224-59C5-0CFE-FBA857E350F6}"/>
          </ac:spMkLst>
        </pc:spChg>
      </pc:sldChg>
      <pc:sldChg chg="addSp modSp mod setBg">
        <pc:chgData name="IVAN MOYA" userId="e18b08edbf20c826" providerId="LiveId" clId="{2EB84C33-CA29-44FC-B692-133AF3CE6FED}" dt="2024-06-21T03:24:24.331" v="408" actId="123"/>
        <pc:sldMkLst>
          <pc:docMk/>
          <pc:sldMk cId="2003878435" sldId="257"/>
        </pc:sldMkLst>
        <pc:spChg chg="mod">
          <ac:chgData name="IVAN MOYA" userId="e18b08edbf20c826" providerId="LiveId" clId="{2EB84C33-CA29-44FC-B692-133AF3CE6FED}" dt="2024-06-21T03:24:15.928" v="407" actId="26606"/>
          <ac:spMkLst>
            <pc:docMk/>
            <pc:sldMk cId="2003878435" sldId="257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4:24.331" v="408" actId="123"/>
          <ac:spMkLst>
            <pc:docMk/>
            <pc:sldMk cId="2003878435" sldId="257"/>
            <ac:spMk id="3" creationId="{C567648E-96B2-05D4-773D-96B2BE00E2F2}"/>
          </ac:spMkLst>
        </pc:spChg>
        <pc:picChg chg="add">
          <ac:chgData name="IVAN MOYA" userId="e18b08edbf20c826" providerId="LiveId" clId="{2EB84C33-CA29-44FC-B692-133AF3CE6FED}" dt="2024-06-21T03:24:15.928" v="407" actId="26606"/>
          <ac:picMkLst>
            <pc:docMk/>
            <pc:sldMk cId="2003878435" sldId="257"/>
            <ac:picMk id="5" creationId="{624D167E-4C55-405D-758C-9677C2C106C0}"/>
          </ac:picMkLst>
        </pc:picChg>
        <pc:cxnChg chg="add">
          <ac:chgData name="IVAN MOYA" userId="e18b08edbf20c826" providerId="LiveId" clId="{2EB84C33-CA29-44FC-B692-133AF3CE6FED}" dt="2024-06-21T03:24:15.928" v="407" actId="26606"/>
          <ac:cxnSpMkLst>
            <pc:docMk/>
            <pc:sldMk cId="2003878435" sldId="257"/>
            <ac:cxnSpMk id="9" creationId="{E0DCF65E-F84E-483D-83D7-A1616D569143}"/>
          </ac:cxnSpMkLst>
        </pc:cxnChg>
      </pc:sldChg>
      <pc:sldChg chg="addSp modSp mod setBg">
        <pc:chgData name="IVAN MOYA" userId="e18b08edbf20c826" providerId="LiveId" clId="{2EB84C33-CA29-44FC-B692-133AF3CE6FED}" dt="2024-06-21T03:24:01.817" v="406" actId="26606"/>
        <pc:sldMkLst>
          <pc:docMk/>
          <pc:sldMk cId="1052523872" sldId="258"/>
        </pc:sldMkLst>
        <pc:spChg chg="mod">
          <ac:chgData name="IVAN MOYA" userId="e18b08edbf20c826" providerId="LiveId" clId="{2EB84C33-CA29-44FC-B692-133AF3CE6FED}" dt="2024-06-21T03:24:01.817" v="406" actId="26606"/>
          <ac:spMkLst>
            <pc:docMk/>
            <pc:sldMk cId="1052523872" sldId="258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4:01.817" v="406" actId="26606"/>
          <ac:spMkLst>
            <pc:docMk/>
            <pc:sldMk cId="1052523872" sldId="258"/>
            <ac:spMk id="3" creationId="{C567648E-96B2-05D4-773D-96B2BE00E2F2}"/>
          </ac:spMkLst>
        </pc:spChg>
        <pc:spChg chg="mod">
          <ac:chgData name="IVAN MOYA" userId="e18b08edbf20c826" providerId="LiveId" clId="{2EB84C33-CA29-44FC-B692-133AF3CE6FED}" dt="2024-06-21T03:24:01.817" v="406" actId="26606"/>
          <ac:spMkLst>
            <pc:docMk/>
            <pc:sldMk cId="1052523872" sldId="258"/>
            <ac:spMk id="4" creationId="{834D7891-18CF-61E3-0BE1-D74F07EF764C}"/>
          </ac:spMkLst>
        </pc:spChg>
        <pc:spChg chg="mod">
          <ac:chgData name="IVAN MOYA" userId="e18b08edbf20c826" providerId="LiveId" clId="{2EB84C33-CA29-44FC-B692-133AF3CE6FED}" dt="2024-06-21T03:24:01.817" v="406" actId="26606"/>
          <ac:spMkLst>
            <pc:docMk/>
            <pc:sldMk cId="1052523872" sldId="258"/>
            <ac:spMk id="6" creationId="{2EECA8CC-6E75-8C1D-4570-6891A5C0D24C}"/>
          </ac:spMkLst>
        </pc:spChg>
        <pc:spChg chg="add">
          <ac:chgData name="IVAN MOYA" userId="e18b08edbf20c826" providerId="LiveId" clId="{2EB84C33-CA29-44FC-B692-133AF3CE6FED}" dt="2024-06-21T03:24:01.817" v="406" actId="26606"/>
          <ac:spMkLst>
            <pc:docMk/>
            <pc:sldMk cId="1052523872" sldId="258"/>
            <ac:spMk id="11" creationId="{BF99D510-C769-4A3F-B1BF-0A2F3822AED2}"/>
          </ac:spMkLst>
        </pc:spChg>
        <pc:spChg chg="add">
          <ac:chgData name="IVAN MOYA" userId="e18b08edbf20c826" providerId="LiveId" clId="{2EB84C33-CA29-44FC-B692-133AF3CE6FED}" dt="2024-06-21T03:24:01.817" v="406" actId="26606"/>
          <ac:spMkLst>
            <pc:docMk/>
            <pc:sldMk cId="1052523872" sldId="258"/>
            <ac:spMk id="13" creationId="{62DD38F0-3136-4D36-9445-AAF26688FF04}"/>
          </ac:spMkLst>
        </pc:spChg>
      </pc:sldChg>
      <pc:sldChg chg="addSp modSp mod setBg">
        <pc:chgData name="IVAN MOYA" userId="e18b08edbf20c826" providerId="LiveId" clId="{2EB84C33-CA29-44FC-B692-133AF3CE6FED}" dt="2024-06-21T03:25:06.034" v="409" actId="26606"/>
        <pc:sldMkLst>
          <pc:docMk/>
          <pc:sldMk cId="363541680" sldId="259"/>
        </pc:sldMkLst>
        <pc:spChg chg="mod">
          <ac:chgData name="IVAN MOYA" userId="e18b08edbf20c826" providerId="LiveId" clId="{2EB84C33-CA29-44FC-B692-133AF3CE6FED}" dt="2024-06-21T03:25:06.034" v="409" actId="26606"/>
          <ac:spMkLst>
            <pc:docMk/>
            <pc:sldMk cId="363541680" sldId="259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5:06.034" v="409" actId="26606"/>
          <ac:spMkLst>
            <pc:docMk/>
            <pc:sldMk cId="363541680" sldId="259"/>
            <ac:spMk id="3" creationId="{C567648E-96B2-05D4-773D-96B2BE00E2F2}"/>
          </ac:spMkLst>
        </pc:spChg>
        <pc:picChg chg="add">
          <ac:chgData name="IVAN MOYA" userId="e18b08edbf20c826" providerId="LiveId" clId="{2EB84C33-CA29-44FC-B692-133AF3CE6FED}" dt="2024-06-21T03:25:06.034" v="409" actId="26606"/>
          <ac:picMkLst>
            <pc:docMk/>
            <pc:sldMk cId="363541680" sldId="259"/>
            <ac:picMk id="5" creationId="{C4970041-2152-4E99-DB29-59426B62FE98}"/>
          </ac:picMkLst>
        </pc:picChg>
        <pc:cxnChg chg="add">
          <ac:chgData name="IVAN MOYA" userId="e18b08edbf20c826" providerId="LiveId" clId="{2EB84C33-CA29-44FC-B692-133AF3CE6FED}" dt="2024-06-21T03:25:06.034" v="409" actId="26606"/>
          <ac:cxnSpMkLst>
            <pc:docMk/>
            <pc:sldMk cId="363541680" sldId="259"/>
            <ac:cxnSpMk id="9" creationId="{E2A31A05-19BB-4F84-9402-E8569CBDBDB3}"/>
          </ac:cxnSpMkLst>
        </pc:cxnChg>
      </pc:sldChg>
      <pc:sldChg chg="addSp modSp add mod setBg">
        <pc:chgData name="IVAN MOYA" userId="e18b08edbf20c826" providerId="LiveId" clId="{2EB84C33-CA29-44FC-B692-133AF3CE6FED}" dt="2024-06-21T03:25:23.546" v="410" actId="26606"/>
        <pc:sldMkLst>
          <pc:docMk/>
          <pc:sldMk cId="3099726684" sldId="260"/>
        </pc:sldMkLst>
        <pc:spChg chg="mod">
          <ac:chgData name="IVAN MOYA" userId="e18b08edbf20c826" providerId="LiveId" clId="{2EB84C33-CA29-44FC-B692-133AF3CE6FED}" dt="2024-06-21T03:25:23.546" v="410" actId="26606"/>
          <ac:spMkLst>
            <pc:docMk/>
            <pc:sldMk cId="3099726684" sldId="260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5:23.546" v="410" actId="26606"/>
          <ac:spMkLst>
            <pc:docMk/>
            <pc:sldMk cId="3099726684" sldId="260"/>
            <ac:spMk id="3" creationId="{C567648E-96B2-05D4-773D-96B2BE00E2F2}"/>
          </ac:spMkLst>
        </pc:spChg>
        <pc:picChg chg="add">
          <ac:chgData name="IVAN MOYA" userId="e18b08edbf20c826" providerId="LiveId" clId="{2EB84C33-CA29-44FC-B692-133AF3CE6FED}" dt="2024-06-21T03:25:23.546" v="410" actId="26606"/>
          <ac:picMkLst>
            <pc:docMk/>
            <pc:sldMk cId="3099726684" sldId="260"/>
            <ac:picMk id="5" creationId="{FB6C47FD-EA18-6F2C-0770-E8635FB2BE6E}"/>
          </ac:picMkLst>
        </pc:picChg>
        <pc:cxnChg chg="add">
          <ac:chgData name="IVAN MOYA" userId="e18b08edbf20c826" providerId="LiveId" clId="{2EB84C33-CA29-44FC-B692-133AF3CE6FED}" dt="2024-06-21T03:25:23.546" v="410" actId="26606"/>
          <ac:cxnSpMkLst>
            <pc:docMk/>
            <pc:sldMk cId="3099726684" sldId="260"/>
            <ac:cxnSpMk id="9" creationId="{E2A31A05-19BB-4F84-9402-E8569CBDBDB3}"/>
          </ac:cxnSpMkLst>
        </pc:cxnChg>
      </pc:sldChg>
      <pc:sldChg chg="addSp delSp modSp add mod setBg setClrOvrMap">
        <pc:chgData name="IVAN MOYA" userId="e18b08edbf20c826" providerId="LiveId" clId="{2EB84C33-CA29-44FC-B692-133AF3CE6FED}" dt="2024-06-21T03:27:44.760" v="427" actId="255"/>
        <pc:sldMkLst>
          <pc:docMk/>
          <pc:sldMk cId="2998679463" sldId="261"/>
        </pc:sldMkLst>
        <pc:spChg chg="mod">
          <ac:chgData name="IVAN MOYA" userId="e18b08edbf20c826" providerId="LiveId" clId="{2EB84C33-CA29-44FC-B692-133AF3CE6FED}" dt="2024-06-21T03:26:29.379" v="415" actId="26606"/>
          <ac:spMkLst>
            <pc:docMk/>
            <pc:sldMk cId="2998679463" sldId="261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7:44.760" v="427" actId="255"/>
          <ac:spMkLst>
            <pc:docMk/>
            <pc:sldMk cId="2998679463" sldId="261"/>
            <ac:spMk id="3" creationId="{C567648E-96B2-05D4-773D-96B2BE00E2F2}"/>
          </ac:spMkLst>
        </pc:spChg>
        <pc:spChg chg="add del">
          <ac:chgData name="IVAN MOYA" userId="e18b08edbf20c826" providerId="LiveId" clId="{2EB84C33-CA29-44FC-B692-133AF3CE6FED}" dt="2024-06-21T03:26:29.372" v="414" actId="26606"/>
          <ac:spMkLst>
            <pc:docMk/>
            <pc:sldMk cId="2998679463" sldId="261"/>
            <ac:spMk id="8" creationId="{F02F233C-123F-466C-8459-BE8E1DB5408F}"/>
          </ac:spMkLst>
        </pc:spChg>
        <pc:spChg chg="add">
          <ac:chgData name="IVAN MOYA" userId="e18b08edbf20c826" providerId="LiveId" clId="{2EB84C33-CA29-44FC-B692-133AF3CE6FED}" dt="2024-06-21T03:26:29.379" v="415" actId="26606"/>
          <ac:spMkLst>
            <pc:docMk/>
            <pc:sldMk cId="2998679463" sldId="261"/>
            <ac:spMk id="10" creationId="{4D9AEA4E-17C5-4819-9423-63A8CA392B88}"/>
          </ac:spMkLst>
        </pc:spChg>
        <pc:spChg chg="add">
          <ac:chgData name="IVAN MOYA" userId="e18b08edbf20c826" providerId="LiveId" clId="{2EB84C33-CA29-44FC-B692-133AF3CE6FED}" dt="2024-06-21T03:26:29.379" v="415" actId="26606"/>
          <ac:spMkLst>
            <pc:docMk/>
            <pc:sldMk cId="2998679463" sldId="261"/>
            <ac:spMk id="11" creationId="{6764E701-62D0-4B68-B902-A44BB8DAF185}"/>
          </ac:spMkLst>
        </pc:spChg>
        <pc:spChg chg="add">
          <ac:chgData name="IVAN MOYA" userId="e18b08edbf20c826" providerId="LiveId" clId="{2EB84C33-CA29-44FC-B692-133AF3CE6FED}" dt="2024-06-21T03:26:29.379" v="415" actId="26606"/>
          <ac:spMkLst>
            <pc:docMk/>
            <pc:sldMk cId="2998679463" sldId="261"/>
            <ac:spMk id="12" creationId="{1F4F8940-B1DD-45FA-A352-606F44F93FE0}"/>
          </ac:spMkLst>
        </pc:spChg>
        <pc:picChg chg="add del">
          <ac:chgData name="IVAN MOYA" userId="e18b08edbf20c826" providerId="LiveId" clId="{2EB84C33-CA29-44FC-B692-133AF3CE6FED}" dt="2024-06-21T03:26:00.126" v="412" actId="26606"/>
          <ac:picMkLst>
            <pc:docMk/>
            <pc:sldMk cId="2998679463" sldId="261"/>
            <ac:picMk id="5" creationId="{FDE91A11-8EC7-DCF6-4944-6F6B492F377C}"/>
          </ac:picMkLst>
        </pc:picChg>
        <pc:cxnChg chg="add del">
          <ac:chgData name="IVAN MOYA" userId="e18b08edbf20c826" providerId="LiveId" clId="{2EB84C33-CA29-44FC-B692-133AF3CE6FED}" dt="2024-06-21T03:26:00.126" v="412" actId="26606"/>
          <ac:cxnSpMkLst>
            <pc:docMk/>
            <pc:sldMk cId="2998679463" sldId="261"/>
            <ac:cxnSpMk id="9" creationId="{A4F35239-EB86-4ACB-91DE-4989620C2C1A}"/>
          </ac:cxnSpMkLst>
        </pc:cxnChg>
      </pc:sldChg>
      <pc:sldChg chg="addSp modSp add mod setBg">
        <pc:chgData name="IVAN MOYA" userId="e18b08edbf20c826" providerId="LiveId" clId="{2EB84C33-CA29-44FC-B692-133AF3CE6FED}" dt="2024-06-21T03:28:33.810" v="428" actId="26606"/>
        <pc:sldMkLst>
          <pc:docMk/>
          <pc:sldMk cId="2507805050" sldId="262"/>
        </pc:sldMkLst>
        <pc:spChg chg="mod">
          <ac:chgData name="IVAN MOYA" userId="e18b08edbf20c826" providerId="LiveId" clId="{2EB84C33-CA29-44FC-B692-133AF3CE6FED}" dt="2024-06-21T03:28:33.810" v="428" actId="26606"/>
          <ac:spMkLst>
            <pc:docMk/>
            <pc:sldMk cId="2507805050" sldId="262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8:33.810" v="428" actId="26606"/>
          <ac:spMkLst>
            <pc:docMk/>
            <pc:sldMk cId="2507805050" sldId="262"/>
            <ac:spMk id="3" creationId="{C567648E-96B2-05D4-773D-96B2BE00E2F2}"/>
          </ac:spMkLst>
        </pc:spChg>
        <pc:spChg chg="add mod">
          <ac:chgData name="IVAN MOYA" userId="e18b08edbf20c826" providerId="LiveId" clId="{2EB84C33-CA29-44FC-B692-133AF3CE6FED}" dt="2024-06-21T03:28:33.810" v="428" actId="26606"/>
          <ac:spMkLst>
            <pc:docMk/>
            <pc:sldMk cId="2507805050" sldId="262"/>
            <ac:spMk id="4" creationId="{2DA834A5-6085-1C84-C776-DF8F0CA5CB5E}"/>
          </ac:spMkLst>
        </pc:spChg>
        <pc:spChg chg="add mod">
          <ac:chgData name="IVAN MOYA" userId="e18b08edbf20c826" providerId="LiveId" clId="{2EB84C33-CA29-44FC-B692-133AF3CE6FED}" dt="2024-06-21T03:28:33.810" v="428" actId="26606"/>
          <ac:spMkLst>
            <pc:docMk/>
            <pc:sldMk cId="2507805050" sldId="262"/>
            <ac:spMk id="5" creationId="{53D1136A-938B-F5D0-D997-379C65C2D75E}"/>
          </ac:spMkLst>
        </pc:spChg>
        <pc:spChg chg="add">
          <ac:chgData name="IVAN MOYA" userId="e18b08edbf20c826" providerId="LiveId" clId="{2EB84C33-CA29-44FC-B692-133AF3CE6FED}" dt="2024-06-21T03:28:33.810" v="428" actId="26606"/>
          <ac:spMkLst>
            <pc:docMk/>
            <pc:sldMk cId="2507805050" sldId="262"/>
            <ac:spMk id="11" creationId="{8AAB951F-3657-4C8D-BE7B-83B81668EB71}"/>
          </ac:spMkLst>
        </pc:spChg>
        <pc:spChg chg="add">
          <ac:chgData name="IVAN MOYA" userId="e18b08edbf20c826" providerId="LiveId" clId="{2EB84C33-CA29-44FC-B692-133AF3CE6FED}" dt="2024-06-21T03:28:33.810" v="428" actId="26606"/>
          <ac:spMkLst>
            <pc:docMk/>
            <pc:sldMk cId="2507805050" sldId="262"/>
            <ac:spMk id="13" creationId="{F0978302-176D-48C3-9C3F-93B6BA673699}"/>
          </ac:spMkLst>
        </pc:spChg>
      </pc:sldChg>
      <pc:sldChg chg="addSp delSp modSp add mod setBg">
        <pc:chgData name="IVAN MOYA" userId="e18b08edbf20c826" providerId="LiveId" clId="{2EB84C33-CA29-44FC-B692-133AF3CE6FED}" dt="2024-06-21T03:28:50.359" v="431" actId="26606"/>
        <pc:sldMkLst>
          <pc:docMk/>
          <pc:sldMk cId="2133938641" sldId="263"/>
        </pc:sldMkLst>
        <pc:spChg chg="mod">
          <ac:chgData name="IVAN MOYA" userId="e18b08edbf20c826" providerId="LiveId" clId="{2EB84C33-CA29-44FC-B692-133AF3CE6FED}" dt="2024-06-21T03:28:50.359" v="431" actId="26606"/>
          <ac:spMkLst>
            <pc:docMk/>
            <pc:sldMk cId="2133938641" sldId="263"/>
            <ac:spMk id="2" creationId="{1C6C5B9C-0498-9580-D50B-FED8102056B5}"/>
          </ac:spMkLst>
        </pc:spChg>
        <pc:spChg chg="mod">
          <ac:chgData name="IVAN MOYA" userId="e18b08edbf20c826" providerId="LiveId" clId="{2EB84C33-CA29-44FC-B692-133AF3CE6FED}" dt="2024-06-21T03:28:50.359" v="431" actId="26606"/>
          <ac:spMkLst>
            <pc:docMk/>
            <pc:sldMk cId="2133938641" sldId="263"/>
            <ac:spMk id="3" creationId="{C567648E-96B2-05D4-773D-96B2BE00E2F2}"/>
          </ac:spMkLst>
        </pc:spChg>
        <pc:spChg chg="mod">
          <ac:chgData name="IVAN MOYA" userId="e18b08edbf20c826" providerId="LiveId" clId="{2EB84C33-CA29-44FC-B692-133AF3CE6FED}" dt="2024-06-21T03:28:50.359" v="431" actId="26606"/>
          <ac:spMkLst>
            <pc:docMk/>
            <pc:sldMk cId="2133938641" sldId="263"/>
            <ac:spMk id="4" creationId="{2DA834A5-6085-1C84-C776-DF8F0CA5CB5E}"/>
          </ac:spMkLst>
        </pc:spChg>
        <pc:spChg chg="del">
          <ac:chgData name="IVAN MOYA" userId="e18b08edbf20c826" providerId="LiveId" clId="{2EB84C33-CA29-44FC-B692-133AF3CE6FED}" dt="2024-06-21T03:20:19.342" v="394" actId="478"/>
          <ac:spMkLst>
            <pc:docMk/>
            <pc:sldMk cId="2133938641" sldId="263"/>
            <ac:spMk id="5" creationId="{53D1136A-938B-F5D0-D997-379C65C2D75E}"/>
          </ac:spMkLst>
        </pc:spChg>
        <pc:spChg chg="add mod">
          <ac:chgData name="IVAN MOYA" userId="e18b08edbf20c826" providerId="LiveId" clId="{2EB84C33-CA29-44FC-B692-133AF3CE6FED}" dt="2024-06-21T03:28:50.359" v="431" actId="26606"/>
          <ac:spMkLst>
            <pc:docMk/>
            <pc:sldMk cId="2133938641" sldId="263"/>
            <ac:spMk id="7" creationId="{41A77202-A05A-76E3-5CD5-5DF47210E9EB}"/>
          </ac:spMkLst>
        </pc:spChg>
        <pc:spChg chg="add del">
          <ac:chgData name="IVAN MOYA" userId="e18b08edbf20c826" providerId="LiveId" clId="{2EB84C33-CA29-44FC-B692-133AF3CE6FED}" dt="2024-06-21T03:28:50.295" v="430" actId="26606"/>
          <ac:spMkLst>
            <pc:docMk/>
            <pc:sldMk cId="2133938641" sldId="263"/>
            <ac:spMk id="12" creationId="{8AAB951F-3657-4C8D-BE7B-83B81668EB71}"/>
          </ac:spMkLst>
        </pc:spChg>
        <pc:spChg chg="add del">
          <ac:chgData name="IVAN MOYA" userId="e18b08edbf20c826" providerId="LiveId" clId="{2EB84C33-CA29-44FC-B692-133AF3CE6FED}" dt="2024-06-21T03:28:50.295" v="430" actId="26606"/>
          <ac:spMkLst>
            <pc:docMk/>
            <pc:sldMk cId="2133938641" sldId="263"/>
            <ac:spMk id="14" creationId="{F0978302-176D-48C3-9C3F-93B6BA673699}"/>
          </ac:spMkLst>
        </pc:spChg>
        <pc:spChg chg="add">
          <ac:chgData name="IVAN MOYA" userId="e18b08edbf20c826" providerId="LiveId" clId="{2EB84C33-CA29-44FC-B692-133AF3CE6FED}" dt="2024-06-21T03:28:50.359" v="431" actId="26606"/>
          <ac:spMkLst>
            <pc:docMk/>
            <pc:sldMk cId="2133938641" sldId="263"/>
            <ac:spMk id="16" creationId="{BF99D510-C769-4A3F-B1BF-0A2F3822AED2}"/>
          </ac:spMkLst>
        </pc:spChg>
        <pc:spChg chg="add">
          <ac:chgData name="IVAN MOYA" userId="e18b08edbf20c826" providerId="LiveId" clId="{2EB84C33-CA29-44FC-B692-133AF3CE6FED}" dt="2024-06-21T03:28:50.359" v="431" actId="26606"/>
          <ac:spMkLst>
            <pc:docMk/>
            <pc:sldMk cId="2133938641" sldId="263"/>
            <ac:spMk id="17" creationId="{62DD38F0-3136-4D36-9445-AAF26688FF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71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9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1BB2-97E2-43CA-B869-7EA5D7AB3A3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C238-1ABC-44E9-8A43-4B48C9AF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0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580D9D-A224-59C5-0CFE-FBA857E3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764" y="1934564"/>
            <a:ext cx="9144000" cy="4256374"/>
          </a:xfrm>
        </p:spPr>
        <p:txBody>
          <a:bodyPr>
            <a:normAutofit fontScale="77500" lnSpcReduction="20000"/>
          </a:bodyPr>
          <a:lstStyle/>
          <a:p>
            <a:r>
              <a:rPr lang="es-CR" dirty="0"/>
              <a:t>SISTEMAS OPERATIVOS II</a:t>
            </a:r>
          </a:p>
          <a:p>
            <a:endParaRPr lang="es-CR" dirty="0"/>
          </a:p>
          <a:p>
            <a:r>
              <a:rPr lang="es-CR" dirty="0"/>
              <a:t>PROYECTO FUNCIONES DE RED VIRTUAL (VNF)</a:t>
            </a:r>
          </a:p>
          <a:p>
            <a:r>
              <a:rPr lang="es-CR" dirty="0"/>
              <a:t>AVANCE 1</a:t>
            </a:r>
          </a:p>
          <a:p>
            <a:endParaRPr lang="es-CR" dirty="0"/>
          </a:p>
          <a:p>
            <a:r>
              <a:rPr lang="es-CR" dirty="0"/>
              <a:t>DOCENTE: CARLOS ANDRÉS MÉNDEZ RODRÍGUEZ</a:t>
            </a:r>
          </a:p>
          <a:p>
            <a:endParaRPr lang="es-CR" dirty="0"/>
          </a:p>
          <a:p>
            <a:r>
              <a:rPr lang="es-CR" dirty="0"/>
              <a:t>ELABORADO POR: NICOLE MONTERO AMADOR</a:t>
            </a:r>
          </a:p>
          <a:p>
            <a:endParaRPr lang="es-CR" dirty="0"/>
          </a:p>
          <a:p>
            <a:r>
              <a:rPr lang="es-CR" dirty="0"/>
              <a:t>JUNIO 2024</a:t>
            </a:r>
          </a:p>
          <a:p>
            <a:endParaRPr lang="es-CR" dirty="0"/>
          </a:p>
          <a:p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A451423A-E28E-3E6A-38CF-3E4E3EC2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88" y="256940"/>
            <a:ext cx="512381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3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6513534" y="609600"/>
            <a:ext cx="4754022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</a:t>
            </a:r>
          </a:p>
        </p:txBody>
      </p:sp>
      <p:pic>
        <p:nvPicPr>
          <p:cNvPr id="5" name="Picture 4" descr="Esferas metálicas conectadas en una malla">
            <a:extLst>
              <a:ext uri="{FF2B5EF4-FFF2-40B4-BE49-F238E27FC236}">
                <a16:creationId xmlns:a16="http://schemas.microsoft.com/office/drawing/2014/main" id="{624D167E-4C55-405D-758C-9677C2C10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8" r="21558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6513534" y="2096064"/>
            <a:ext cx="47540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Las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funciones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 virtual (VNF) son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aplicaciones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software que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brindan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funciones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red,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servicios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directorio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enrutadores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firewalls,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equilibradores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carga y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más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Se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implementan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máquinas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(VM) y, a menudo,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han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sido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siguiente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paso para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proveedores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telecomunicaciones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su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transformación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digital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desde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las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funciones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física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(PNF) de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dispositivos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heredados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hardware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propietario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1141857" y="1619239"/>
            <a:ext cx="6144939" cy="37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466344">
              <a:spcAft>
                <a:spcPts val="600"/>
              </a:spcAft>
            </a:pPr>
            <a:r>
              <a:rPr lang="es-CR" sz="1836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¿Qué es la Virtualización de Funciones de Red?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1141857" y="2305369"/>
            <a:ext cx="9924076" cy="66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66344">
              <a:spcAft>
                <a:spcPts val="600"/>
              </a:spcAft>
            </a:pPr>
            <a:r>
              <a:rPr lang="es-E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La virtualización de funciones de red (VNF) se erige como un pilar esencial en la evolución de las infraestructuras de comunicación modernas.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D7891-18CF-61E3-0BE1-D74F07EF764C}"/>
              </a:ext>
            </a:extLst>
          </p:cNvPr>
          <p:cNvSpPr txBox="1"/>
          <p:nvPr/>
        </p:nvSpPr>
        <p:spPr>
          <a:xfrm>
            <a:off x="1141857" y="3583004"/>
            <a:ext cx="6144939" cy="37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466344">
              <a:spcAft>
                <a:spcPts val="600"/>
              </a:spcAft>
            </a:pPr>
            <a:r>
              <a:rPr lang="es-CR" sz="1836" b="1" kern="1200" dirty="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¿qué es virtualización?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CA8CC-6E75-8C1D-4570-6891A5C0D24C}"/>
              </a:ext>
            </a:extLst>
          </p:cNvPr>
          <p:cNvSpPr txBox="1"/>
          <p:nvPr/>
        </p:nvSpPr>
        <p:spPr>
          <a:xfrm>
            <a:off x="1141858" y="4292507"/>
            <a:ext cx="9924075" cy="1222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66344">
              <a:spcAft>
                <a:spcPts val="600"/>
              </a:spcAft>
            </a:pP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Es la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tecnología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creación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entornos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virtuales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recursos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liberándolos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de sus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dependencias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físicas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. En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ámbito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de las redes, la VNF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lleva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este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concepto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un paso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más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allá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aplicándolo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funciones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tradicionalmente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asociadas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con hardware </a:t>
            </a:r>
            <a:r>
              <a:rPr lang="en-US" sz="1836" kern="120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dedicado</a:t>
            </a:r>
            <a:r>
              <a:rPr lang="en-US" sz="183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4927472" y="609600"/>
            <a:ext cx="634008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Beneficios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C4970041-2152-4E99-DB29-59426B62F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7" r="42720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4927471" y="2096064"/>
            <a:ext cx="634008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Las VNF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tienen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siguientes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beneficios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Flexibilidad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Permite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configuración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dinámica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rápida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servicios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red.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Escalabilidad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Puede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escalarse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horizontalmente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según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las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demandas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del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tráfico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red.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Eficiencia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Utiliza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recursos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físicos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manera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más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eficiente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que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dispositivos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físicos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tradicionales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Reducción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costos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 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eliminar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necesidad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dispositivos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físicos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dedicados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permitir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automatización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4927472" y="609600"/>
            <a:ext cx="634008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Aplicaciones</a:t>
            </a:r>
          </a:p>
        </p:txBody>
      </p:sp>
      <p:pic>
        <p:nvPicPr>
          <p:cNvPr id="5" name="Picture 4" descr="Dispositivo móvil con aplicaciones">
            <a:extLst>
              <a:ext uri="{FF2B5EF4-FFF2-40B4-BE49-F238E27FC236}">
                <a16:creationId xmlns:a16="http://schemas.microsoft.com/office/drawing/2014/main" id="{FB6C47FD-EA18-6F2C-0770-E8635FB2B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73" r="1120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4927471" y="2096064"/>
            <a:ext cx="634008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Telecomunicaciones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virtualización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funciones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 (VNF) ha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encontrado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un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terreno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fértil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sector de las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telecomunicaciones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transformando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forma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que las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empresas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gestionan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sus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servicios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  <a:p>
            <a:pPr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Empresas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centros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datos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VNF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empresas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centros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datos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permite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gestión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más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eficiente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recursos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facilita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escalabilidad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según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las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necesidades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cambiantes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reduce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significativamente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costos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asociados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con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infraestructura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red.</a:t>
            </a: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742950" lvl="1"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Otros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b="1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Sectores</a:t>
            </a:r>
            <a:r>
              <a:rPr lang="en-US" sz="13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Diferentes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industrias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están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descubriendo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adaptabilidad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versatilidad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la VNF para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abordar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desafíos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específicos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En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salud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ejemplo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virtualización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puede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mejorar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gestión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registros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médicos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garantizar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seguridad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las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comunicaciones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En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sector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educativo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la VNF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puede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facilitar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conectividad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entornos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aprendizaje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a </a:t>
            </a:r>
            <a:r>
              <a:rPr lang="en-US" sz="13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distancia</a:t>
            </a:r>
            <a:r>
              <a:rPr lang="en-US" sz="13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2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64E701-62D0-4B68-B902-A44BB8DAF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AEA4E-17C5-4819-9423-63A8CA392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965200" y="1096963"/>
            <a:ext cx="3367361" cy="466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rgbClr val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Desafíos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F8940-B1DD-45FA-A352-606F44F93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5257005" y="422404"/>
            <a:ext cx="5969795" cy="579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virtualización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funciones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 (VNF) no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está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exenta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desafíos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Dentro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desafíos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identificados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encuentran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</a:p>
          <a:p>
            <a:pPr defTabSz="914400">
              <a:lnSpc>
                <a:spcPct val="110000"/>
              </a:lnSpc>
              <a:spcAft>
                <a:spcPts val="800"/>
              </a:spcAft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342900" lvl="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Seguridad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virtualización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introduce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nuevos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vectores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ataque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puntos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vulnerabilidad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es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ello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lo que se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requieren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medidas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seguridad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robustas,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firewalls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segmentación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redes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seguridad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debe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ser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consideración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central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estrategia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la VNF.</a:t>
            </a:r>
          </a:p>
          <a:p>
            <a:pPr marL="342900" lvl="0" indent="-22860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Interoperabilidad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interoperabilidad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entre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sistemas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proveedores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puede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ser un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desafío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significativo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Asegurar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que las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diferentes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VNF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trabajen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manera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armoniosa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se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integren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con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sistemas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existentes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es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esencial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estandarización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interfaces 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protocolos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juega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un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papel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crucial para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facilitar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interoperabilidad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garantizar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transición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suave.</a:t>
            </a:r>
          </a:p>
          <a:p>
            <a:pPr marL="342900" lvl="0" indent="-228600" defTabSz="9144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Rendimiento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: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El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rendimiento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puede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ser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preocupación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especialmente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entornos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alta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demanda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virtualización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introduce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cierta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sobrecarga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y es fundamental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implementar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estrategias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que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optimicen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rendimiento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,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la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asignación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eficiente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recursos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el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monitoreo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continuo de la carga de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trabajo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67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AB951F-3657-4C8D-BE7B-83B81668E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978302-176D-48C3-9C3F-93B6BA673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6907" y="643467"/>
            <a:ext cx="6858121" cy="557106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5001219" y="1900909"/>
            <a:ext cx="3869657" cy="269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292608">
              <a:spcAft>
                <a:spcPts val="600"/>
              </a:spcAft>
            </a:pPr>
            <a:r>
              <a:rPr lang="es-CR" sz="1152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Ejemplo práctico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5001219" y="2284616"/>
            <a:ext cx="6249496" cy="75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92608">
              <a:lnSpc>
                <a:spcPct val="115000"/>
              </a:lnSpc>
              <a:spcAft>
                <a:spcPts val="512"/>
              </a:spcAft>
            </a:pPr>
            <a:r>
              <a:rPr lang="es-ES" sz="1152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VIAVI</a:t>
            </a:r>
          </a:p>
          <a:p>
            <a:pPr algn="just" defTabSz="292608">
              <a:lnSpc>
                <a:spcPct val="115000"/>
              </a:lnSpc>
              <a:spcAft>
                <a:spcPts val="512"/>
              </a:spcAft>
            </a:pPr>
            <a:r>
              <a:rPr lang="es-ES" sz="1152" b="1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Fusion</a:t>
            </a:r>
            <a:r>
              <a:rPr lang="es-ES" sz="1152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1152" b="1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TrueSpeed</a:t>
            </a:r>
            <a:r>
              <a:rPr lang="es-ES" sz="1152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VNF: Pruebas de rendimiento como función de red virtual basada en RFC 6349</a:t>
            </a:r>
            <a:endParaRPr lang="es-ES" sz="1800" b="1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834A5-6085-1C84-C776-DF8F0CA5CB5E}"/>
              </a:ext>
            </a:extLst>
          </p:cNvPr>
          <p:cNvSpPr txBox="1"/>
          <p:nvPr/>
        </p:nvSpPr>
        <p:spPr>
          <a:xfrm>
            <a:off x="5001219" y="3196823"/>
            <a:ext cx="6249496" cy="8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92608">
              <a:lnSpc>
                <a:spcPct val="115000"/>
              </a:lnSpc>
              <a:spcAft>
                <a:spcPts val="512"/>
              </a:spcAft>
            </a:pPr>
            <a:r>
              <a:rPr lang="es-ES" sz="1152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RFC 6349: </a:t>
            </a:r>
            <a:r>
              <a:rPr lang="es-ES" sz="1152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 un documento que describe un método estándar para medir el rendimiento de redes de área amplia (WAN, por sus siglas en inglés). proporciona una metodología detallada y recomendaciones para llevar a cabo pruebas de rendimiento de TCP (</a:t>
            </a:r>
            <a:r>
              <a:rPr lang="es-ES" sz="1152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Transmission</a:t>
            </a:r>
            <a:r>
              <a:rPr lang="es-ES" sz="1152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Control </a:t>
            </a:r>
            <a:r>
              <a:rPr lang="es-ES" sz="1152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Protocol</a:t>
            </a:r>
            <a:r>
              <a:rPr lang="es-ES" sz="1152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en redes WAN.</a:t>
            </a:r>
            <a:endParaRPr lang="es-ES" sz="18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1136A-938B-F5D0-D997-379C65C2D75E}"/>
              </a:ext>
            </a:extLst>
          </p:cNvPr>
          <p:cNvSpPr txBox="1"/>
          <p:nvPr/>
        </p:nvSpPr>
        <p:spPr>
          <a:xfrm>
            <a:off x="5001219" y="4290899"/>
            <a:ext cx="6249496" cy="69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92608">
              <a:lnSpc>
                <a:spcPct val="115000"/>
              </a:lnSpc>
              <a:spcAft>
                <a:spcPts val="512"/>
              </a:spcAft>
            </a:pPr>
            <a:r>
              <a:rPr lang="es-ES" sz="1152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TCP: </a:t>
            </a:r>
            <a:r>
              <a:rPr lang="es-ES" sz="1152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 el protocolo fundamental utilizado para la comunicación en Internet y otras redes de área amplia, y el rendimiento de TCP es crucial para garantizar una buena experiencia de usuario en aplicaciones y servicios en línea.</a:t>
            </a:r>
            <a:endParaRPr lang="es-ES" sz="18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0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C5B9C-0498-9580-D50B-FED8102056B5}"/>
              </a:ext>
            </a:extLst>
          </p:cNvPr>
          <p:cNvSpPr txBox="1"/>
          <p:nvPr/>
        </p:nvSpPr>
        <p:spPr>
          <a:xfrm>
            <a:off x="1983044" y="1114868"/>
            <a:ext cx="503310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defTabSz="379476">
              <a:spcAft>
                <a:spcPts val="600"/>
              </a:spcAft>
            </a:pPr>
            <a:r>
              <a:rPr lang="es-CR" sz="1494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Ejemplo práctico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7648E-96B2-05D4-773D-96B2BE00E2F2}"/>
              </a:ext>
            </a:extLst>
          </p:cNvPr>
          <p:cNvSpPr txBox="1"/>
          <p:nvPr/>
        </p:nvSpPr>
        <p:spPr>
          <a:xfrm>
            <a:off x="1983044" y="1613939"/>
            <a:ext cx="8241702" cy="962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79476">
              <a:lnSpc>
                <a:spcPct val="115000"/>
              </a:lnSpc>
              <a:spcAft>
                <a:spcPts val="664"/>
              </a:spcAft>
            </a:pPr>
            <a:r>
              <a:rPr lang="es-ES" sz="1494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VIAVI</a:t>
            </a:r>
          </a:p>
          <a:p>
            <a:pPr algn="just" defTabSz="379476">
              <a:lnSpc>
                <a:spcPct val="115000"/>
              </a:lnSpc>
              <a:spcAft>
                <a:spcPts val="664"/>
              </a:spcAft>
            </a:pPr>
            <a:r>
              <a:rPr lang="es-ES" sz="1494" b="1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Fusion</a:t>
            </a:r>
            <a:r>
              <a:rPr lang="es-ES" sz="1494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sz="1494" b="1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TrueSpeed</a:t>
            </a:r>
            <a:r>
              <a:rPr lang="es-ES" sz="1494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VNF: Pruebas de rendimiento como función de red virtual basada en RFC 6349</a:t>
            </a:r>
            <a:endParaRPr lang="es-ES" sz="1800" b="1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834A5-6085-1C84-C776-DF8F0CA5CB5E}"/>
              </a:ext>
            </a:extLst>
          </p:cNvPr>
          <p:cNvSpPr txBox="1"/>
          <p:nvPr/>
        </p:nvSpPr>
        <p:spPr>
          <a:xfrm>
            <a:off x="1983044" y="2619135"/>
            <a:ext cx="8241702" cy="86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79476">
              <a:lnSpc>
                <a:spcPct val="115000"/>
              </a:lnSpc>
              <a:spcAft>
                <a:spcPts val="664"/>
              </a:spcAft>
            </a:pPr>
            <a:r>
              <a:rPr lang="es-ES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Ofrece a los operadores de red y a los usuarios de empresas una metodología de prueba basada en estándares para resolver las quejas relativas al rendimiento insuficiente de la red de una manera más rápida.</a:t>
            </a:r>
            <a:endParaRPr lang="es-ES" sz="18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77202-A05A-76E3-5CD5-5DF47210E9EB}"/>
              </a:ext>
            </a:extLst>
          </p:cNvPr>
          <p:cNvSpPr txBox="1"/>
          <p:nvPr/>
        </p:nvSpPr>
        <p:spPr>
          <a:xfrm>
            <a:off x="1983044" y="3720970"/>
            <a:ext cx="8241702" cy="2022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379476">
              <a:lnSpc>
                <a:spcPct val="115000"/>
              </a:lnSpc>
              <a:spcAft>
                <a:spcPts val="664"/>
              </a:spcAft>
            </a:pPr>
            <a:r>
              <a:rPr lang="es-CR" sz="1494" b="1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Ventajas</a:t>
            </a:r>
            <a:endParaRPr lang="en-US" sz="1494" kern="100">
              <a:solidFill>
                <a:srgbClr val="555555"/>
              </a:solidFill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4607" indent="-284607" algn="just" defTabSz="379476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R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Resuelve las reclamaciones del cliente en menos tiempo.</a:t>
            </a:r>
            <a:endParaRPr lang="en-US" sz="1494" kern="100">
              <a:solidFill>
                <a:srgbClr val="555555"/>
              </a:solidFill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4607" indent="-284607" algn="just" defTabSz="379476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R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Aumenta la satisfacción del cliente mediante servicios de Ethernet y de IP.</a:t>
            </a:r>
            <a:endParaRPr lang="en-US" sz="1494" kern="100">
              <a:solidFill>
                <a:srgbClr val="555555"/>
              </a:solidFill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4607" indent="-284607" algn="just" defTabSz="379476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R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Evita los desplazamientos de los técnicos mediante la realización de pruebas remotas desde el servicio de atención al cliente.</a:t>
            </a:r>
            <a:endParaRPr lang="en-US" sz="1494" kern="100">
              <a:solidFill>
                <a:srgbClr val="555555"/>
              </a:solidFill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4607" indent="-284607" algn="just" defTabSz="379476">
              <a:lnSpc>
                <a:spcPct val="115000"/>
              </a:lnSpc>
              <a:spcAft>
                <a:spcPts val="664"/>
              </a:spcAft>
              <a:buFont typeface="Symbol" panose="05050102010706020507" pitchFamily="18" charset="2"/>
              <a:buChar char=""/>
            </a:pPr>
            <a:r>
              <a:rPr lang="es-CR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Reduce la coordinación de técnicos para la realización de pruebas </a:t>
            </a:r>
            <a:r>
              <a:rPr lang="es-CR" sz="1494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Fusion</a:t>
            </a:r>
            <a:r>
              <a:rPr lang="es-CR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CR" sz="1494" kern="100" err="1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TrueSpeed</a:t>
            </a:r>
            <a:r>
              <a:rPr lang="es-CR" sz="1494" kern="100">
                <a:solidFill>
                  <a:srgbClr val="555555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conforme a la norma RFC 6349.</a:t>
            </a:r>
            <a:endParaRPr lang="en-US" sz="18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8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60</TotalTime>
  <Words>807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Bookman Old Style</vt:lpstr>
      <vt:lpstr>Rockwell</vt:lpstr>
      <vt:lpstr>Symbol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MOYA</dc:creator>
  <cp:lastModifiedBy>IVAN MOYA</cp:lastModifiedBy>
  <cp:revision>1</cp:revision>
  <dcterms:created xsi:type="dcterms:W3CDTF">2024-06-21T02:28:39Z</dcterms:created>
  <dcterms:modified xsi:type="dcterms:W3CDTF">2024-06-21T03:28:51Z</dcterms:modified>
</cp:coreProperties>
</file>