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9" r:id="rId2"/>
    <p:sldId id="292" r:id="rId3"/>
  </p:sldIdLst>
  <p:sldSz cx="18291175" cy="10290175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el in 3 Zeilen" id="{AD8D2279-06C2-40BC-AB13-0DD053828559}">
          <p14:sldIdLst>
            <p14:sldId id="289"/>
          </p14:sldIdLst>
        </p14:section>
        <p14:section name="Titel in 2 Zeilen" id="{780E6FA0-58CE-4C9E-8E53-EA1C5B393B4B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FB7"/>
    <a:srgbClr val="FF9900"/>
    <a:srgbClr val="0033CC"/>
    <a:srgbClr val="A3DEFF"/>
    <a:srgbClr val="838383"/>
    <a:srgbClr val="FF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C62BF-9B66-4697-9CD5-A5DD6CA22BEC}" type="datetimeFigureOut">
              <a:rPr lang="de-DE" smtClean="0"/>
              <a:t>03.07.2018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C6FAC-4519-4D7B-B12A-7F6369704C0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2489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FC6FAC-4519-4D7B-B12A-7F6369704C0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0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09680"/>
            <a:ext cx="1645956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914400" y="2407680"/>
            <a:ext cx="16461360" cy="2846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914400" y="5524560"/>
            <a:ext cx="16461360" cy="2846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09680"/>
            <a:ext cx="1645956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4400" y="2407680"/>
            <a:ext cx="8033040" cy="2846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9349560" y="2407680"/>
            <a:ext cx="8033040" cy="2846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9349560" y="5524560"/>
            <a:ext cx="8033040" cy="2846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914400" y="5524560"/>
            <a:ext cx="8033040" cy="2846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09680"/>
            <a:ext cx="1645956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914400" y="2407680"/>
            <a:ext cx="16461360" cy="5967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914400" y="2407680"/>
            <a:ext cx="16461360" cy="5967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Grafik 33"/>
          <p:cNvPicPr/>
          <p:nvPr/>
        </p:nvPicPr>
        <p:blipFill>
          <a:blip r:embed="rId2"/>
          <a:stretch/>
        </p:blipFill>
        <p:spPr>
          <a:xfrm>
            <a:off x="5405040" y="2407680"/>
            <a:ext cx="7480080" cy="5967360"/>
          </a:xfrm>
          <a:prstGeom prst="rect">
            <a:avLst/>
          </a:prstGeom>
          <a:ln>
            <a:noFill/>
          </a:ln>
        </p:spPr>
      </p:pic>
      <p:pic>
        <p:nvPicPr>
          <p:cNvPr id="35" name="Grafik 34"/>
          <p:cNvPicPr/>
          <p:nvPr/>
        </p:nvPicPr>
        <p:blipFill>
          <a:blip r:embed="rId2"/>
          <a:stretch/>
        </p:blipFill>
        <p:spPr>
          <a:xfrm>
            <a:off x="5405040" y="2407680"/>
            <a:ext cx="7480080" cy="5967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6397" y="1684064"/>
            <a:ext cx="13718381" cy="3582505"/>
          </a:xfrm>
        </p:spPr>
        <p:txBody>
          <a:bodyPr anchor="b"/>
          <a:lstStyle>
            <a:lvl1pPr algn="ctr">
              <a:defRPr sz="9002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86397" y="5404724"/>
            <a:ext cx="13718381" cy="2484410"/>
          </a:xfrm>
        </p:spPr>
        <p:txBody>
          <a:bodyPr/>
          <a:lstStyle>
            <a:lvl1pPr marL="0" indent="0" algn="ctr">
              <a:buNone/>
              <a:defRPr sz="3601"/>
            </a:lvl1pPr>
            <a:lvl2pPr marL="685937" indent="0" algn="ctr">
              <a:buNone/>
              <a:defRPr sz="3001"/>
            </a:lvl2pPr>
            <a:lvl3pPr marL="1371874" indent="0" algn="ctr">
              <a:buNone/>
              <a:defRPr sz="2701"/>
            </a:lvl3pPr>
            <a:lvl4pPr marL="2057811" indent="0" algn="ctr">
              <a:buNone/>
              <a:defRPr sz="2400"/>
            </a:lvl4pPr>
            <a:lvl5pPr marL="2743749" indent="0" algn="ctr">
              <a:buNone/>
              <a:defRPr sz="2400"/>
            </a:lvl5pPr>
            <a:lvl6pPr marL="3429686" indent="0" algn="ctr">
              <a:buNone/>
              <a:defRPr sz="2400"/>
            </a:lvl6pPr>
            <a:lvl7pPr marL="4115623" indent="0" algn="ctr">
              <a:buNone/>
              <a:defRPr sz="2400"/>
            </a:lvl7pPr>
            <a:lvl8pPr marL="4801560" indent="0" algn="ctr">
              <a:buNone/>
              <a:defRPr sz="2400"/>
            </a:lvl8pPr>
            <a:lvl9pPr marL="5487497" indent="0" algn="ctr">
              <a:buNone/>
              <a:defRPr sz="24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1257518" y="9537468"/>
            <a:ext cx="4115514" cy="547857"/>
          </a:xfrm>
          <a:prstGeom prst="rect">
            <a:avLst/>
          </a:prstGeom>
        </p:spPr>
        <p:txBody>
          <a:bodyPr/>
          <a:lstStyle/>
          <a:p>
            <a:fld id="{FD114AF0-9E37-D842-BECF-139CC0228678}" type="datetimeFigureOut">
              <a:rPr lang="en-US" smtClean="0"/>
              <a:t>7/3/2018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058952" y="9537468"/>
            <a:ext cx="6173272" cy="54785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2918143" y="9537468"/>
            <a:ext cx="4115514" cy="547857"/>
          </a:xfrm>
          <a:prstGeom prst="rect">
            <a:avLst/>
          </a:prstGeom>
        </p:spPr>
        <p:txBody>
          <a:bodyPr/>
          <a:lstStyle/>
          <a:p>
            <a:fld id="{A6E58050-974D-E74C-AE4E-80450CF0672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7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09680"/>
            <a:ext cx="1645956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7680"/>
            <a:ext cx="16461360" cy="5967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09680"/>
            <a:ext cx="1645956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914400" y="2407680"/>
            <a:ext cx="16461360" cy="5967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09680"/>
            <a:ext cx="1645956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914400" y="2407680"/>
            <a:ext cx="8033040" cy="5967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9349560" y="2407680"/>
            <a:ext cx="8033040" cy="5967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09680"/>
            <a:ext cx="1645956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09680"/>
            <a:ext cx="16459560" cy="7962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09680"/>
            <a:ext cx="1645956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914400" y="2407680"/>
            <a:ext cx="8033040" cy="2846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914400" y="5524560"/>
            <a:ext cx="8033040" cy="2846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9349560" y="2407680"/>
            <a:ext cx="8033040" cy="5967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09680"/>
            <a:ext cx="1645956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914400" y="2407680"/>
            <a:ext cx="8033040" cy="59673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9349560" y="2407680"/>
            <a:ext cx="8033040" cy="2846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9349560" y="5524560"/>
            <a:ext cx="8033040" cy="2846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09680"/>
            <a:ext cx="1645956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914400" y="2407680"/>
            <a:ext cx="8033040" cy="2846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9349560" y="2407680"/>
            <a:ext cx="8033040" cy="2846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914400" y="5524560"/>
            <a:ext cx="16461360" cy="2846160"/>
          </a:xfrm>
          <a:prstGeom prst="rect">
            <a:avLst/>
          </a:prstGeom>
        </p:spPr>
        <p:txBody>
          <a:bodyPr lIns="0" tIns="0" rIns="0" bIns="0"/>
          <a:lstStyle/>
          <a:p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09680"/>
            <a:ext cx="16459560" cy="17175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914400" y="2407680"/>
            <a:ext cx="16461360" cy="596736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67236"/>
            <a:ext cx="18291175" cy="451031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603054" y="695"/>
            <a:ext cx="9688121" cy="2092634"/>
          </a:xfrm>
          <a:prstGeom prst="rect">
            <a:avLst/>
          </a:prstGeom>
          <a:solidFill>
            <a:schemeClr val="lt1">
              <a:alpha val="9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588" y="-173230"/>
            <a:ext cx="9114586" cy="2309190"/>
          </a:xfrm>
          <a:prstGeom prst="rect">
            <a:avLst/>
          </a:prstGeom>
        </p:spPr>
      </p:pic>
      <p:sp>
        <p:nvSpPr>
          <p:cNvPr id="9" name="CustomShape 3"/>
          <p:cNvSpPr/>
          <p:nvPr/>
        </p:nvSpPr>
        <p:spPr>
          <a:xfrm>
            <a:off x="0" y="3866115"/>
            <a:ext cx="17799269" cy="1663210"/>
          </a:xfrm>
          <a:prstGeom prst="rect">
            <a:avLst/>
          </a:prstGeom>
          <a:solidFill>
            <a:srgbClr val="40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CustomShape 4"/>
          <p:cNvSpPr/>
          <p:nvPr/>
        </p:nvSpPr>
        <p:spPr>
          <a:xfrm>
            <a:off x="142641" y="3958107"/>
            <a:ext cx="17656628" cy="15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3440" tIns="81720" rIns="163440" bIns="81720"/>
          <a:lstStyle/>
          <a:p>
            <a:r>
              <a:rPr lang="de-DE" sz="9600" b="1" dirty="0" err="1">
                <a:solidFill>
                  <a:schemeClr val="bg1"/>
                </a:solidFill>
              </a:rPr>
              <a:t>EmbeddedMontiArc</a:t>
            </a:r>
            <a:endParaRPr lang="de-DE" sz="9600" b="1" dirty="0">
              <a:solidFill>
                <a:schemeClr val="bg1"/>
              </a:solidFill>
            </a:endParaRPr>
          </a:p>
        </p:txBody>
      </p:sp>
      <p:sp>
        <p:nvSpPr>
          <p:cNvPr id="11" name="CustomShape 3"/>
          <p:cNvSpPr/>
          <p:nvPr/>
        </p:nvSpPr>
        <p:spPr>
          <a:xfrm>
            <a:off x="-1" y="5649510"/>
            <a:ext cx="15781283" cy="1663210"/>
          </a:xfrm>
          <a:prstGeom prst="rect">
            <a:avLst/>
          </a:prstGeom>
          <a:solidFill>
            <a:srgbClr val="40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ustomShape 4"/>
          <p:cNvSpPr/>
          <p:nvPr/>
        </p:nvSpPr>
        <p:spPr>
          <a:xfrm>
            <a:off x="142641" y="5662488"/>
            <a:ext cx="16852320" cy="15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3440" tIns="81720" rIns="163440" bIns="81720"/>
          <a:lstStyle/>
          <a:p>
            <a:r>
              <a:rPr lang="de-DE" sz="8800" b="1" dirty="0"/>
              <a:t>Modelling a Controller </a:t>
            </a:r>
            <a:r>
              <a:rPr lang="de-DE" sz="8800" b="1" dirty="0" err="1"/>
              <a:t>for</a:t>
            </a:r>
            <a:endParaRPr lang="de-DE" sz="8800" b="1" dirty="0"/>
          </a:p>
        </p:txBody>
      </p:sp>
      <p:sp>
        <p:nvSpPr>
          <p:cNvPr id="13" name="CustomShape 3"/>
          <p:cNvSpPr/>
          <p:nvPr/>
        </p:nvSpPr>
        <p:spPr>
          <a:xfrm>
            <a:off x="0" y="7452963"/>
            <a:ext cx="13337628" cy="1663210"/>
          </a:xfrm>
          <a:prstGeom prst="rect">
            <a:avLst/>
          </a:prstGeom>
          <a:solidFill>
            <a:srgbClr val="40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ustomShape 4"/>
          <p:cNvSpPr/>
          <p:nvPr/>
        </p:nvSpPr>
        <p:spPr>
          <a:xfrm>
            <a:off x="142641" y="7453841"/>
            <a:ext cx="16852320" cy="15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3440" tIns="81720" rIns="163440" bIns="81720"/>
          <a:lstStyle/>
          <a:p>
            <a:pPr>
              <a:lnSpc>
                <a:spcPct val="100000"/>
              </a:lnSpc>
            </a:pPr>
            <a:r>
              <a:rPr lang="de-DE" sz="91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Super Mario Bros</a:t>
            </a:r>
            <a:endParaRPr lang="de-DE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777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1698"/>
            <a:ext cx="18291175" cy="1029356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603054" y="695"/>
            <a:ext cx="9688121" cy="2092634"/>
          </a:xfrm>
          <a:prstGeom prst="rect">
            <a:avLst/>
          </a:prstGeom>
          <a:solidFill>
            <a:schemeClr val="lt1">
              <a:alpha val="98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pic>
        <p:nvPicPr>
          <p:cNvPr id="8" name="Bild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588" y="-173230"/>
            <a:ext cx="9114586" cy="2309190"/>
          </a:xfrm>
          <a:prstGeom prst="rect">
            <a:avLst/>
          </a:prstGeom>
        </p:spPr>
      </p:pic>
      <p:sp>
        <p:nvSpPr>
          <p:cNvPr id="11" name="CustomShape 3"/>
          <p:cNvSpPr/>
          <p:nvPr/>
        </p:nvSpPr>
        <p:spPr>
          <a:xfrm>
            <a:off x="1" y="5649510"/>
            <a:ext cx="7472854" cy="1663210"/>
          </a:xfrm>
          <a:prstGeom prst="rect">
            <a:avLst/>
          </a:prstGeom>
          <a:solidFill>
            <a:srgbClr val="407FB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CustomShape 4"/>
          <p:cNvSpPr/>
          <p:nvPr/>
        </p:nvSpPr>
        <p:spPr>
          <a:xfrm>
            <a:off x="142640" y="5703432"/>
            <a:ext cx="17886053" cy="15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3440" tIns="81720" rIns="163440" bIns="81720"/>
          <a:lstStyle/>
          <a:p>
            <a:pPr>
              <a:lnSpc>
                <a:spcPct val="100000"/>
              </a:lnSpc>
            </a:pPr>
            <a:r>
              <a:rPr lang="de-DE" sz="9100" b="1" strike="noStrike" spc="-1" dirty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ÜBERSICHT</a:t>
            </a:r>
            <a:endParaRPr lang="de-DE" sz="91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1" y="7452963"/>
            <a:ext cx="14062840" cy="1663210"/>
          </a:xfrm>
          <a:prstGeom prst="rect">
            <a:avLst/>
          </a:prstGeom>
          <a:solidFill>
            <a:srgbClr val="40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CustomShape 4"/>
          <p:cNvSpPr/>
          <p:nvPr/>
        </p:nvSpPr>
        <p:spPr>
          <a:xfrm>
            <a:off x="142641" y="7528197"/>
            <a:ext cx="17886052" cy="15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63440" tIns="81720" rIns="163440" bIns="81720"/>
          <a:lstStyle/>
          <a:p>
            <a:r>
              <a:rPr lang="de-DE" sz="91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UML-DIAGRAMMTYPEN</a:t>
            </a:r>
          </a:p>
        </p:txBody>
      </p:sp>
    </p:spTree>
    <p:extLst>
      <p:ext uri="{BB962C8B-B14F-4D97-AF65-F5344CB8AC3E}">
        <p14:creationId xmlns:p14="http://schemas.microsoft.com/office/powerpoint/2010/main" val="273885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</Words>
  <Application>Microsoft Office PowerPoint</Application>
  <PresentationFormat>Benutzerdefiniert</PresentationFormat>
  <Paragraphs>6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DejaVu Sans</vt:lpstr>
      <vt:lpstr>Symbol</vt:lpstr>
      <vt:lpstr>Wingdings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Windows-Benutzer</dc:creator>
  <dc:description/>
  <cp:lastModifiedBy>AnoBit</cp:lastModifiedBy>
  <cp:revision>67</cp:revision>
  <dcterms:created xsi:type="dcterms:W3CDTF">2017-10-27T12:58:24Z</dcterms:created>
  <dcterms:modified xsi:type="dcterms:W3CDTF">2018-07-03T18:24:13Z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Benutzerdefiniert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