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4032250" cy="1457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293" d="100"/>
          <a:sy n="293" d="100"/>
        </p:scale>
        <p:origin x="182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4031" y="238502"/>
            <a:ext cx="3024188" cy="507365"/>
          </a:xfrm>
        </p:spPr>
        <p:txBody>
          <a:bodyPr anchor="b"/>
          <a:lstStyle>
            <a:lvl1pPr algn="ctr">
              <a:defRPr sz="12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4031" y="765433"/>
            <a:ext cx="3024188" cy="351849"/>
          </a:xfrm>
        </p:spPr>
        <p:txBody>
          <a:bodyPr/>
          <a:lstStyle>
            <a:lvl1pPr marL="0" indent="0" algn="ctr">
              <a:buNone/>
              <a:defRPr sz="510"/>
            </a:lvl1pPr>
            <a:lvl2pPr marL="97155" indent="0" algn="ctr">
              <a:buNone/>
              <a:defRPr sz="425"/>
            </a:lvl2pPr>
            <a:lvl3pPr marL="194310" indent="0" algn="ctr">
              <a:buNone/>
              <a:defRPr sz="383"/>
            </a:lvl3pPr>
            <a:lvl4pPr marL="291465" indent="0" algn="ctr">
              <a:buNone/>
              <a:defRPr sz="340"/>
            </a:lvl4pPr>
            <a:lvl5pPr marL="388620" indent="0" algn="ctr">
              <a:buNone/>
              <a:defRPr sz="340"/>
            </a:lvl5pPr>
            <a:lvl6pPr marL="485775" indent="0" algn="ctr">
              <a:buNone/>
              <a:defRPr sz="340"/>
            </a:lvl6pPr>
            <a:lvl7pPr marL="582930" indent="0" algn="ctr">
              <a:buNone/>
              <a:defRPr sz="340"/>
            </a:lvl7pPr>
            <a:lvl8pPr marL="680085" indent="0" algn="ctr">
              <a:buNone/>
              <a:defRPr sz="340"/>
            </a:lvl8pPr>
            <a:lvl9pPr marL="777240" indent="0" algn="ctr">
              <a:buNone/>
              <a:defRPr sz="3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C298-8A60-44CD-8CF0-7F6CBACC6DFE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9DD1-80A5-4E59-A731-0E0221EE9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12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C298-8A60-44CD-8CF0-7F6CBACC6DFE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9DD1-80A5-4E59-A731-0E0221EE9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270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85579" y="77589"/>
            <a:ext cx="869454" cy="123501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7217" y="77589"/>
            <a:ext cx="2557959" cy="123501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C298-8A60-44CD-8CF0-7F6CBACC6DFE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9DD1-80A5-4E59-A731-0E0221EE9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25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C298-8A60-44CD-8CF0-7F6CBACC6DFE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9DD1-80A5-4E59-A731-0E0221EE9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39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17" y="363319"/>
            <a:ext cx="3477816" cy="606207"/>
          </a:xfrm>
        </p:spPr>
        <p:txBody>
          <a:bodyPr anchor="b"/>
          <a:lstStyle>
            <a:lvl1pPr>
              <a:defRPr sz="127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117" y="975261"/>
            <a:ext cx="3477816" cy="318790"/>
          </a:xfrm>
        </p:spPr>
        <p:txBody>
          <a:bodyPr/>
          <a:lstStyle>
            <a:lvl1pPr marL="0" indent="0">
              <a:buNone/>
              <a:defRPr sz="510">
                <a:solidFill>
                  <a:schemeClr val="tx1">
                    <a:tint val="75000"/>
                  </a:schemeClr>
                </a:solidFill>
              </a:defRPr>
            </a:lvl1pPr>
            <a:lvl2pPr marL="97155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2pPr>
            <a:lvl3pPr marL="194310" indent="0">
              <a:buNone/>
              <a:defRPr sz="383">
                <a:solidFill>
                  <a:schemeClr val="tx1">
                    <a:tint val="75000"/>
                  </a:schemeClr>
                </a:solidFill>
              </a:defRPr>
            </a:lvl3pPr>
            <a:lvl4pPr marL="291465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4pPr>
            <a:lvl5pPr marL="388620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5pPr>
            <a:lvl6pPr marL="485775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6pPr>
            <a:lvl7pPr marL="582930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7pPr>
            <a:lvl8pPr marL="680085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8pPr>
            <a:lvl9pPr marL="777240" indent="0">
              <a:buNone/>
              <a:defRPr sz="3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C298-8A60-44CD-8CF0-7F6CBACC6DFE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9DD1-80A5-4E59-A731-0E0221EE9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56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217" y="387945"/>
            <a:ext cx="1713706" cy="9246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41327" y="387945"/>
            <a:ext cx="1713706" cy="9246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C298-8A60-44CD-8CF0-7F6CBACC6DFE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9DD1-80A5-4E59-A731-0E0221EE9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4272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2" y="77589"/>
            <a:ext cx="3477816" cy="28168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742" y="357247"/>
            <a:ext cx="1705831" cy="175081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7155" indent="0">
              <a:buNone/>
              <a:defRPr sz="425" b="1"/>
            </a:lvl2pPr>
            <a:lvl3pPr marL="194310" indent="0">
              <a:buNone/>
              <a:defRPr sz="383" b="1"/>
            </a:lvl3pPr>
            <a:lvl4pPr marL="291465" indent="0">
              <a:buNone/>
              <a:defRPr sz="340" b="1"/>
            </a:lvl4pPr>
            <a:lvl5pPr marL="388620" indent="0">
              <a:buNone/>
              <a:defRPr sz="340" b="1"/>
            </a:lvl5pPr>
            <a:lvl6pPr marL="485775" indent="0">
              <a:buNone/>
              <a:defRPr sz="340" b="1"/>
            </a:lvl6pPr>
            <a:lvl7pPr marL="582930" indent="0">
              <a:buNone/>
              <a:defRPr sz="340" b="1"/>
            </a:lvl7pPr>
            <a:lvl8pPr marL="680085" indent="0">
              <a:buNone/>
              <a:defRPr sz="340" b="1"/>
            </a:lvl8pPr>
            <a:lvl9pPr marL="777240" indent="0">
              <a:buNone/>
              <a:defRPr sz="3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2" y="532328"/>
            <a:ext cx="1705831" cy="7829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41327" y="357247"/>
            <a:ext cx="1714231" cy="175081"/>
          </a:xfrm>
        </p:spPr>
        <p:txBody>
          <a:bodyPr anchor="b"/>
          <a:lstStyle>
            <a:lvl1pPr marL="0" indent="0">
              <a:buNone/>
              <a:defRPr sz="510" b="1"/>
            </a:lvl1pPr>
            <a:lvl2pPr marL="97155" indent="0">
              <a:buNone/>
              <a:defRPr sz="425" b="1"/>
            </a:lvl2pPr>
            <a:lvl3pPr marL="194310" indent="0">
              <a:buNone/>
              <a:defRPr sz="383" b="1"/>
            </a:lvl3pPr>
            <a:lvl4pPr marL="291465" indent="0">
              <a:buNone/>
              <a:defRPr sz="340" b="1"/>
            </a:lvl4pPr>
            <a:lvl5pPr marL="388620" indent="0">
              <a:buNone/>
              <a:defRPr sz="340" b="1"/>
            </a:lvl5pPr>
            <a:lvl6pPr marL="485775" indent="0">
              <a:buNone/>
              <a:defRPr sz="340" b="1"/>
            </a:lvl6pPr>
            <a:lvl7pPr marL="582930" indent="0">
              <a:buNone/>
              <a:defRPr sz="340" b="1"/>
            </a:lvl7pPr>
            <a:lvl8pPr marL="680085" indent="0">
              <a:buNone/>
              <a:defRPr sz="340" b="1"/>
            </a:lvl8pPr>
            <a:lvl9pPr marL="777240" indent="0">
              <a:buNone/>
              <a:defRPr sz="3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41327" y="532328"/>
            <a:ext cx="1714231" cy="7829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C298-8A60-44CD-8CF0-7F6CBACC6DFE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9DD1-80A5-4E59-A731-0E0221EE9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21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C298-8A60-44CD-8CF0-7F6CBACC6DFE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9DD1-80A5-4E59-A731-0E0221EE9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10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C298-8A60-44CD-8CF0-7F6CBACC6DFE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9DD1-80A5-4E59-A731-0E0221EE9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507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3" y="97155"/>
            <a:ext cx="1300505" cy="340043"/>
          </a:xfrm>
        </p:spPr>
        <p:txBody>
          <a:bodyPr anchor="b"/>
          <a:lstStyle>
            <a:lvl1pPr>
              <a:defRPr sz="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231" y="209828"/>
            <a:ext cx="2041327" cy="1035645"/>
          </a:xfrm>
        </p:spPr>
        <p:txBody>
          <a:bodyPr/>
          <a:lstStyle>
            <a:lvl1pPr>
              <a:defRPr sz="680"/>
            </a:lvl1pPr>
            <a:lvl2pPr>
              <a:defRPr sz="595"/>
            </a:lvl2pPr>
            <a:lvl3pPr>
              <a:defRPr sz="510"/>
            </a:lvl3pPr>
            <a:lvl4pPr>
              <a:defRPr sz="425"/>
            </a:lvl4pPr>
            <a:lvl5pPr>
              <a:defRPr sz="425"/>
            </a:lvl5pPr>
            <a:lvl6pPr>
              <a:defRPr sz="425"/>
            </a:lvl6pPr>
            <a:lvl7pPr>
              <a:defRPr sz="425"/>
            </a:lvl7pPr>
            <a:lvl8pPr>
              <a:defRPr sz="425"/>
            </a:lvl8pPr>
            <a:lvl9pPr>
              <a:defRPr sz="4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743" y="437198"/>
            <a:ext cx="1300505" cy="809962"/>
          </a:xfrm>
        </p:spPr>
        <p:txBody>
          <a:bodyPr/>
          <a:lstStyle>
            <a:lvl1pPr marL="0" indent="0">
              <a:buNone/>
              <a:defRPr sz="340"/>
            </a:lvl1pPr>
            <a:lvl2pPr marL="97155" indent="0">
              <a:buNone/>
              <a:defRPr sz="298"/>
            </a:lvl2pPr>
            <a:lvl3pPr marL="194310" indent="0">
              <a:buNone/>
              <a:defRPr sz="255"/>
            </a:lvl3pPr>
            <a:lvl4pPr marL="291465" indent="0">
              <a:buNone/>
              <a:defRPr sz="213"/>
            </a:lvl4pPr>
            <a:lvl5pPr marL="388620" indent="0">
              <a:buNone/>
              <a:defRPr sz="213"/>
            </a:lvl5pPr>
            <a:lvl6pPr marL="485775" indent="0">
              <a:buNone/>
              <a:defRPr sz="213"/>
            </a:lvl6pPr>
            <a:lvl7pPr marL="582930" indent="0">
              <a:buNone/>
              <a:defRPr sz="213"/>
            </a:lvl7pPr>
            <a:lvl8pPr marL="680085" indent="0">
              <a:buNone/>
              <a:defRPr sz="213"/>
            </a:lvl8pPr>
            <a:lvl9pPr marL="777240" indent="0">
              <a:buNone/>
              <a:defRPr sz="21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C298-8A60-44CD-8CF0-7F6CBACC6DFE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9DD1-80A5-4E59-A731-0E0221EE9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64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743" y="97155"/>
            <a:ext cx="1300505" cy="340043"/>
          </a:xfrm>
        </p:spPr>
        <p:txBody>
          <a:bodyPr anchor="b"/>
          <a:lstStyle>
            <a:lvl1pPr>
              <a:defRPr sz="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231" y="209828"/>
            <a:ext cx="2041327" cy="1035645"/>
          </a:xfrm>
        </p:spPr>
        <p:txBody>
          <a:bodyPr anchor="t"/>
          <a:lstStyle>
            <a:lvl1pPr marL="0" indent="0">
              <a:buNone/>
              <a:defRPr sz="680"/>
            </a:lvl1pPr>
            <a:lvl2pPr marL="97155" indent="0">
              <a:buNone/>
              <a:defRPr sz="595"/>
            </a:lvl2pPr>
            <a:lvl3pPr marL="194310" indent="0">
              <a:buNone/>
              <a:defRPr sz="510"/>
            </a:lvl3pPr>
            <a:lvl4pPr marL="291465" indent="0">
              <a:buNone/>
              <a:defRPr sz="425"/>
            </a:lvl4pPr>
            <a:lvl5pPr marL="388620" indent="0">
              <a:buNone/>
              <a:defRPr sz="425"/>
            </a:lvl5pPr>
            <a:lvl6pPr marL="485775" indent="0">
              <a:buNone/>
              <a:defRPr sz="425"/>
            </a:lvl6pPr>
            <a:lvl7pPr marL="582930" indent="0">
              <a:buNone/>
              <a:defRPr sz="425"/>
            </a:lvl7pPr>
            <a:lvl8pPr marL="680085" indent="0">
              <a:buNone/>
              <a:defRPr sz="425"/>
            </a:lvl8pPr>
            <a:lvl9pPr marL="777240" indent="0">
              <a:buNone/>
              <a:defRPr sz="42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743" y="437198"/>
            <a:ext cx="1300505" cy="809962"/>
          </a:xfrm>
        </p:spPr>
        <p:txBody>
          <a:bodyPr/>
          <a:lstStyle>
            <a:lvl1pPr marL="0" indent="0">
              <a:buNone/>
              <a:defRPr sz="340"/>
            </a:lvl1pPr>
            <a:lvl2pPr marL="97155" indent="0">
              <a:buNone/>
              <a:defRPr sz="298"/>
            </a:lvl2pPr>
            <a:lvl3pPr marL="194310" indent="0">
              <a:buNone/>
              <a:defRPr sz="255"/>
            </a:lvl3pPr>
            <a:lvl4pPr marL="291465" indent="0">
              <a:buNone/>
              <a:defRPr sz="213"/>
            </a:lvl4pPr>
            <a:lvl5pPr marL="388620" indent="0">
              <a:buNone/>
              <a:defRPr sz="213"/>
            </a:lvl5pPr>
            <a:lvl6pPr marL="485775" indent="0">
              <a:buNone/>
              <a:defRPr sz="213"/>
            </a:lvl6pPr>
            <a:lvl7pPr marL="582930" indent="0">
              <a:buNone/>
              <a:defRPr sz="213"/>
            </a:lvl7pPr>
            <a:lvl8pPr marL="680085" indent="0">
              <a:buNone/>
              <a:defRPr sz="213"/>
            </a:lvl8pPr>
            <a:lvl9pPr marL="777240" indent="0">
              <a:buNone/>
              <a:defRPr sz="21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C298-8A60-44CD-8CF0-7F6CBACC6DFE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9DD1-80A5-4E59-A731-0E0221EE9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21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7217" y="77589"/>
            <a:ext cx="3477816" cy="281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217" y="387945"/>
            <a:ext cx="3477816" cy="924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7217" y="1350725"/>
            <a:ext cx="907256" cy="77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BC298-8A60-44CD-8CF0-7F6CBACC6DFE}" type="datetimeFigureOut">
              <a:rPr lang="de-DE" smtClean="0"/>
              <a:t>29.05.2018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5683" y="1350725"/>
            <a:ext cx="1360884" cy="77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7777" y="1350725"/>
            <a:ext cx="907256" cy="77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C9DD1-80A5-4E59-A731-0E0221EE92A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4310" rtl="0" eaLnBrk="1" latinLnBrk="0" hangingPunct="1">
        <a:lnSpc>
          <a:spcPct val="90000"/>
        </a:lnSpc>
        <a:spcBef>
          <a:spcPct val="0"/>
        </a:spcBef>
        <a:buNone/>
        <a:defRPr sz="9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578" indent="-48578" algn="l" defTabSz="194310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595" kern="1200">
          <a:solidFill>
            <a:schemeClr val="tx1"/>
          </a:solidFill>
          <a:latin typeface="+mn-lt"/>
          <a:ea typeface="+mn-ea"/>
          <a:cs typeface="+mn-cs"/>
        </a:defRPr>
      </a:lvl1pPr>
      <a:lvl2pPr marL="14573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510" kern="1200">
          <a:solidFill>
            <a:schemeClr val="tx1"/>
          </a:solidFill>
          <a:latin typeface="+mn-lt"/>
          <a:ea typeface="+mn-ea"/>
          <a:cs typeface="+mn-cs"/>
        </a:defRPr>
      </a:lvl2pPr>
      <a:lvl3pPr marL="24288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4004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43719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53435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63150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728663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825818" indent="-48578" algn="l" defTabSz="194310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1pPr>
      <a:lvl2pPr marL="9715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2pPr>
      <a:lvl3pPr marL="19431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3pPr>
      <a:lvl4pPr marL="29146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4pPr>
      <a:lvl5pPr marL="38862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5pPr>
      <a:lvl6pPr marL="48577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6pPr>
      <a:lvl7pPr marL="58293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7pPr>
      <a:lvl8pPr marL="680085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" algn="l" defTabSz="194310" rtl="0" eaLnBrk="1" latinLnBrk="0" hangingPunct="1">
        <a:defRPr sz="3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56F358C-4A70-4839-A389-8B7587DD1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4" y="320473"/>
            <a:ext cx="3980622" cy="10287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710431BD-A63F-424A-8771-CBFB3D244857}"/>
              </a:ext>
            </a:extLst>
          </p:cNvPr>
          <p:cNvSpPr txBox="1"/>
          <p:nvPr/>
        </p:nvSpPr>
        <p:spPr>
          <a:xfrm>
            <a:off x="2116618" y="-48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134CE2-1204-46A5-A065-72BE2064D9DA}"/>
              </a:ext>
            </a:extLst>
          </p:cNvPr>
          <p:cNvSpPr txBox="1"/>
          <p:nvPr/>
        </p:nvSpPr>
        <p:spPr>
          <a:xfrm>
            <a:off x="2507143" y="-48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CEEF480-3CAD-4E2C-BEB7-4F89CFC892B9}"/>
              </a:ext>
            </a:extLst>
          </p:cNvPr>
          <p:cNvSpPr txBox="1"/>
          <p:nvPr/>
        </p:nvSpPr>
        <p:spPr>
          <a:xfrm>
            <a:off x="2866264" y="-48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64F2BDA-5070-4D5C-9A2C-7D5983A03629}"/>
              </a:ext>
            </a:extLst>
          </p:cNvPr>
          <p:cNvSpPr txBox="1"/>
          <p:nvPr/>
        </p:nvSpPr>
        <p:spPr>
          <a:xfrm>
            <a:off x="3182304" y="-48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B14B57-46C5-4161-8CA2-FEA719C68A15}"/>
              </a:ext>
            </a:extLst>
          </p:cNvPr>
          <p:cNvSpPr txBox="1"/>
          <p:nvPr/>
        </p:nvSpPr>
        <p:spPr>
          <a:xfrm>
            <a:off x="3509584" y="-48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0912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 Heithoff</dc:creator>
  <cp:lastModifiedBy>Malte Heithoff</cp:lastModifiedBy>
  <cp:revision>2</cp:revision>
  <dcterms:created xsi:type="dcterms:W3CDTF">2018-05-29T21:27:43Z</dcterms:created>
  <dcterms:modified xsi:type="dcterms:W3CDTF">2018-05-29T22:30:10Z</dcterms:modified>
</cp:coreProperties>
</file>