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49F"/>
    <a:srgbClr val="8EBB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37"/>
  </p:normalViewPr>
  <p:slideViewPr>
    <p:cSldViewPr snapToGrid="0" snapToObjects="1">
      <p:cViewPr>
        <p:scale>
          <a:sx n="103" d="100"/>
          <a:sy n="103" d="100"/>
        </p:scale>
        <p:origin x="360" y="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Master-Untertitelformat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09B0D-39B1-A742-AFAF-265F3C31C20C}" type="datetimeFigureOut">
              <a:rPr lang="de-DE" smtClean="0"/>
              <a:t>24.11.17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04278-9F89-294B-8879-BAA68B83E7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1768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Platzhalter für vertikalen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09B0D-39B1-A742-AFAF-265F3C31C20C}" type="datetimeFigureOut">
              <a:rPr lang="de-DE" smtClean="0"/>
              <a:t>24.11.17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04278-9F89-294B-8879-BAA68B83E7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3200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Platzhalter für vertikalen Tex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09B0D-39B1-A742-AFAF-265F3C31C20C}" type="datetimeFigureOut">
              <a:rPr lang="de-DE" smtClean="0"/>
              <a:t>24.11.17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04278-9F89-294B-8879-BAA68B83E7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2987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09B0D-39B1-A742-AFAF-265F3C31C20C}" type="datetimeFigureOut">
              <a:rPr lang="de-DE" smtClean="0"/>
              <a:t>24.11.17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04278-9F89-294B-8879-BAA68B83E7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6524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09B0D-39B1-A742-AFAF-265F3C31C20C}" type="datetimeFigureOut">
              <a:rPr lang="de-DE" smtClean="0"/>
              <a:t>24.11.17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04278-9F89-294B-8879-BAA68B83E7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7709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09B0D-39B1-A742-AFAF-265F3C31C20C}" type="datetimeFigureOut">
              <a:rPr lang="de-DE" smtClean="0"/>
              <a:t>24.11.17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04278-9F89-294B-8879-BAA68B83E7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5189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09B0D-39B1-A742-AFAF-265F3C31C20C}" type="datetimeFigureOut">
              <a:rPr lang="de-DE" smtClean="0"/>
              <a:t>24.11.17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04278-9F89-294B-8879-BAA68B83E7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081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09B0D-39B1-A742-AFAF-265F3C31C20C}" type="datetimeFigureOut">
              <a:rPr lang="de-DE" smtClean="0"/>
              <a:t>24.11.17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04278-9F89-294B-8879-BAA68B83E7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0175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09B0D-39B1-A742-AFAF-265F3C31C20C}" type="datetimeFigureOut">
              <a:rPr lang="de-DE" smtClean="0"/>
              <a:t>24.11.17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04278-9F89-294B-8879-BAA68B83E7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5948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09B0D-39B1-A742-AFAF-265F3C31C20C}" type="datetimeFigureOut">
              <a:rPr lang="de-DE" smtClean="0"/>
              <a:t>24.11.17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04278-9F89-294B-8879-BAA68B83E7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8812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09B0D-39B1-A742-AFAF-265F3C31C20C}" type="datetimeFigureOut">
              <a:rPr lang="de-DE" smtClean="0"/>
              <a:t>24.11.17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04278-9F89-294B-8879-BAA68B83E7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7959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509B0D-39B1-A742-AFAF-265F3C31C20C}" type="datetimeFigureOut">
              <a:rPr lang="de-DE" smtClean="0"/>
              <a:t>24.11.17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404278-9F89-294B-8879-BAA68B83E7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8144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ihandform 22"/>
          <p:cNvSpPr>
            <a:spLocks noChangeAspect="1"/>
          </p:cNvSpPr>
          <p:nvPr/>
        </p:nvSpPr>
        <p:spPr bwMode="auto">
          <a:xfrm>
            <a:off x="7341514" y="622417"/>
            <a:ext cx="4171612" cy="3292414"/>
          </a:xfrm>
          <a:custGeom>
            <a:avLst/>
            <a:gdLst>
              <a:gd name="connsiteX0" fmla="*/ 70016 w 4171612"/>
              <a:gd name="connsiteY0" fmla="*/ 0 h 3292414"/>
              <a:gd name="connsiteX1" fmla="*/ 3349183 w 4171612"/>
              <a:gd name="connsiteY1" fmla="*/ 0 h 3292414"/>
              <a:gd name="connsiteX2" fmla="*/ 3345265 w 4171612"/>
              <a:gd name="connsiteY2" fmla="*/ 28395 h 3292414"/>
              <a:gd name="connsiteX3" fmla="*/ 3345219 w 4171612"/>
              <a:gd name="connsiteY3" fmla="*/ 28746 h 3292414"/>
              <a:gd name="connsiteX4" fmla="*/ 3351420 w 4171612"/>
              <a:gd name="connsiteY4" fmla="*/ 28746 h 3292414"/>
              <a:gd name="connsiteX5" fmla="*/ 3350019 w 4171612"/>
              <a:gd name="connsiteY5" fmla="*/ 38765 h 3292414"/>
              <a:gd name="connsiteX6" fmla="*/ 3351820 w 4171612"/>
              <a:gd name="connsiteY6" fmla="*/ 1332497 h 3292414"/>
              <a:gd name="connsiteX7" fmla="*/ 4171612 w 4171612"/>
              <a:gd name="connsiteY7" fmla="*/ 1659150 h 3292414"/>
              <a:gd name="connsiteX8" fmla="*/ 3351820 w 4171612"/>
              <a:gd name="connsiteY8" fmla="*/ 1985803 h 3292414"/>
              <a:gd name="connsiteX9" fmla="*/ 3351820 w 4171612"/>
              <a:gd name="connsiteY9" fmla="*/ 3292414 h 3292414"/>
              <a:gd name="connsiteX10" fmla="*/ 72653 w 4171612"/>
              <a:gd name="connsiteY10" fmla="*/ 3292414 h 3292414"/>
              <a:gd name="connsiteX11" fmla="*/ 49596 w 4171612"/>
              <a:gd name="connsiteY11" fmla="*/ 3111224 h 3292414"/>
              <a:gd name="connsiteX12" fmla="*/ 45914 w 4171612"/>
              <a:gd name="connsiteY12" fmla="*/ 3078357 h 3292414"/>
              <a:gd name="connsiteX13" fmla="*/ 65705 w 4171612"/>
              <a:gd name="connsiteY13" fmla="*/ 3066550 h 3292414"/>
              <a:gd name="connsiteX14" fmla="*/ 849271 w 4171612"/>
              <a:gd name="connsiteY14" fmla="*/ 2761509 h 3292414"/>
              <a:gd name="connsiteX15" fmla="*/ 29479 w 4171612"/>
              <a:gd name="connsiteY15" fmla="*/ 2434856 h 3292414"/>
              <a:gd name="connsiteX16" fmla="*/ 1867 w 4171612"/>
              <a:gd name="connsiteY16" fmla="*/ 2391939 h 3292414"/>
              <a:gd name="connsiteX17" fmla="*/ 139 w 4171612"/>
              <a:gd name="connsiteY17" fmla="*/ 2386516 h 3292414"/>
              <a:gd name="connsiteX18" fmla="*/ 0 w 4171612"/>
              <a:gd name="connsiteY18" fmla="*/ 2361222 h 3292414"/>
              <a:gd name="connsiteX19" fmla="*/ 72653 w 4171612"/>
              <a:gd name="connsiteY19" fmla="*/ 1985803 h 3292414"/>
              <a:gd name="connsiteX20" fmla="*/ 892445 w 4171612"/>
              <a:gd name="connsiteY20" fmla="*/ 1659150 h 3292414"/>
              <a:gd name="connsiteX21" fmla="*/ 72653 w 4171612"/>
              <a:gd name="connsiteY21" fmla="*/ 1332497 h 3292414"/>
              <a:gd name="connsiteX22" fmla="*/ 18481 w 4171612"/>
              <a:gd name="connsiteY22" fmla="*/ 1195311 h 3292414"/>
              <a:gd name="connsiteX23" fmla="*/ 11418 w 4171612"/>
              <a:gd name="connsiteY23" fmla="*/ 1144656 h 3292414"/>
              <a:gd name="connsiteX24" fmla="*/ 11769 w 4171612"/>
              <a:gd name="connsiteY24" fmla="*/ 1140760 h 3292414"/>
              <a:gd name="connsiteX25" fmla="*/ 72653 w 4171612"/>
              <a:gd name="connsiteY25" fmla="*/ 959530 h 3292414"/>
              <a:gd name="connsiteX26" fmla="*/ 892445 w 4171612"/>
              <a:gd name="connsiteY26" fmla="*/ 632877 h 3292414"/>
              <a:gd name="connsiteX27" fmla="*/ 72653 w 4171612"/>
              <a:gd name="connsiteY27" fmla="*/ 306224 h 3292414"/>
              <a:gd name="connsiteX28" fmla="*/ 45041 w 4171612"/>
              <a:gd name="connsiteY28" fmla="*/ 263307 h 3292414"/>
              <a:gd name="connsiteX29" fmla="*/ 43696 w 4171612"/>
              <a:gd name="connsiteY29" fmla="*/ 259087 h 3292414"/>
              <a:gd name="connsiteX30" fmla="*/ 44531 w 4171612"/>
              <a:gd name="connsiteY30" fmla="*/ 251350 h 3292414"/>
              <a:gd name="connsiteX31" fmla="*/ 59625 w 4171612"/>
              <a:gd name="connsiteY31" fmla="*/ 124309 h 3292414"/>
              <a:gd name="connsiteX32" fmla="*/ 61094 w 4171612"/>
              <a:gd name="connsiteY32" fmla="*/ 112911 h 3292414"/>
              <a:gd name="connsiteX33" fmla="*/ 55202 w 4171612"/>
              <a:gd name="connsiteY33" fmla="*/ 112911 h 3292414"/>
              <a:gd name="connsiteX34" fmla="*/ 55966 w 4171612"/>
              <a:gd name="connsiteY34" fmla="*/ 106585 h 3292414"/>
              <a:gd name="connsiteX35" fmla="*/ 70016 w 4171612"/>
              <a:gd name="connsiteY35" fmla="*/ 0 h 3292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4171612" h="3292414">
                <a:moveTo>
                  <a:pt x="70016" y="0"/>
                </a:moveTo>
                <a:cubicBezTo>
                  <a:pt x="70016" y="0"/>
                  <a:pt x="70016" y="0"/>
                  <a:pt x="3349183" y="0"/>
                </a:cubicBezTo>
                <a:cubicBezTo>
                  <a:pt x="3349183" y="0"/>
                  <a:pt x="3347742" y="10048"/>
                  <a:pt x="3345265" y="28395"/>
                </a:cubicBezTo>
                <a:lnTo>
                  <a:pt x="3345219" y="28746"/>
                </a:lnTo>
                <a:lnTo>
                  <a:pt x="3351420" y="28746"/>
                </a:lnTo>
                <a:lnTo>
                  <a:pt x="3350019" y="38765"/>
                </a:lnTo>
                <a:cubicBezTo>
                  <a:pt x="3332606" y="164968"/>
                  <a:pt x="3198110" y="1179378"/>
                  <a:pt x="3351820" y="1332497"/>
                </a:cubicBezTo>
                <a:cubicBezTo>
                  <a:pt x="3515779" y="1495823"/>
                  <a:pt x="4171612" y="842518"/>
                  <a:pt x="4171612" y="1659150"/>
                </a:cubicBezTo>
                <a:cubicBezTo>
                  <a:pt x="4171612" y="2475782"/>
                  <a:pt x="3515779" y="1822476"/>
                  <a:pt x="3351820" y="1985803"/>
                </a:cubicBezTo>
                <a:cubicBezTo>
                  <a:pt x="3187862" y="2149129"/>
                  <a:pt x="3351820" y="3292414"/>
                  <a:pt x="3351820" y="3292414"/>
                </a:cubicBezTo>
                <a:cubicBezTo>
                  <a:pt x="72653" y="3292414"/>
                  <a:pt x="72653" y="3292414"/>
                  <a:pt x="72653" y="3292414"/>
                </a:cubicBezTo>
                <a:cubicBezTo>
                  <a:pt x="72653" y="3292414"/>
                  <a:pt x="62406" y="3220959"/>
                  <a:pt x="49596" y="3111224"/>
                </a:cubicBezTo>
                <a:lnTo>
                  <a:pt x="45914" y="3078357"/>
                </a:lnTo>
                <a:lnTo>
                  <a:pt x="65705" y="3066550"/>
                </a:lnTo>
                <a:cubicBezTo>
                  <a:pt x="272854" y="3000756"/>
                  <a:pt x="849271" y="3527102"/>
                  <a:pt x="849271" y="2761509"/>
                </a:cubicBezTo>
                <a:cubicBezTo>
                  <a:pt x="849271" y="1944877"/>
                  <a:pt x="193437" y="2598182"/>
                  <a:pt x="29479" y="2434856"/>
                </a:cubicBezTo>
                <a:cubicBezTo>
                  <a:pt x="18972" y="2424389"/>
                  <a:pt x="9811" y="2409897"/>
                  <a:pt x="1867" y="2391939"/>
                </a:cubicBezTo>
                <a:lnTo>
                  <a:pt x="139" y="2386516"/>
                </a:lnTo>
                <a:lnTo>
                  <a:pt x="0" y="2361222"/>
                </a:lnTo>
                <a:cubicBezTo>
                  <a:pt x="2202" y="2183581"/>
                  <a:pt x="21416" y="2036843"/>
                  <a:pt x="72653" y="1985803"/>
                </a:cubicBezTo>
                <a:cubicBezTo>
                  <a:pt x="236611" y="1822476"/>
                  <a:pt x="892445" y="2475782"/>
                  <a:pt x="892445" y="1659150"/>
                </a:cubicBezTo>
                <a:cubicBezTo>
                  <a:pt x="892445" y="842518"/>
                  <a:pt x="236611" y="1495823"/>
                  <a:pt x="72653" y="1332497"/>
                </a:cubicBezTo>
                <a:cubicBezTo>
                  <a:pt x="47435" y="1307376"/>
                  <a:pt x="29974" y="1259072"/>
                  <a:pt x="18481" y="1195311"/>
                </a:cubicBezTo>
                <a:lnTo>
                  <a:pt x="11418" y="1144656"/>
                </a:lnTo>
                <a:lnTo>
                  <a:pt x="11769" y="1140760"/>
                </a:lnTo>
                <a:cubicBezTo>
                  <a:pt x="22697" y="1055229"/>
                  <a:pt x="41911" y="990154"/>
                  <a:pt x="72653" y="959530"/>
                </a:cubicBezTo>
                <a:cubicBezTo>
                  <a:pt x="236611" y="796203"/>
                  <a:pt x="892445" y="1449509"/>
                  <a:pt x="892445" y="632877"/>
                </a:cubicBezTo>
                <a:cubicBezTo>
                  <a:pt x="892445" y="-183755"/>
                  <a:pt x="236611" y="469550"/>
                  <a:pt x="72653" y="306224"/>
                </a:cubicBezTo>
                <a:cubicBezTo>
                  <a:pt x="62146" y="295757"/>
                  <a:pt x="52985" y="281265"/>
                  <a:pt x="45041" y="263307"/>
                </a:cubicBezTo>
                <a:lnTo>
                  <a:pt x="43696" y="259087"/>
                </a:lnTo>
                <a:lnTo>
                  <a:pt x="44531" y="251350"/>
                </a:lnTo>
                <a:cubicBezTo>
                  <a:pt x="50004" y="202519"/>
                  <a:pt x="55212" y="159410"/>
                  <a:pt x="59625" y="124309"/>
                </a:cubicBezTo>
                <a:lnTo>
                  <a:pt x="61094" y="112911"/>
                </a:lnTo>
                <a:lnTo>
                  <a:pt x="55202" y="112911"/>
                </a:lnTo>
                <a:lnTo>
                  <a:pt x="55966" y="106585"/>
                </a:lnTo>
                <a:cubicBezTo>
                  <a:pt x="64252" y="40193"/>
                  <a:pt x="70016" y="0"/>
                  <a:pt x="70016" y="0"/>
                </a:cubicBez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bg2">
                <a:lumMod val="75000"/>
              </a:schemeClr>
            </a:solidFill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sp>
        <p:nvSpPr>
          <p:cNvPr id="19" name="Freihandform 18"/>
          <p:cNvSpPr/>
          <p:nvPr/>
        </p:nvSpPr>
        <p:spPr>
          <a:xfrm>
            <a:off x="2217483" y="3075709"/>
            <a:ext cx="996772" cy="1163782"/>
          </a:xfrm>
          <a:custGeom>
            <a:avLst/>
            <a:gdLst>
              <a:gd name="connsiteX0" fmla="*/ 0 w 996772"/>
              <a:gd name="connsiteY0" fmla="*/ 0 h 1163782"/>
              <a:gd name="connsiteX1" fmla="*/ 996772 w 996772"/>
              <a:gd name="connsiteY1" fmla="*/ 0 h 1163782"/>
              <a:gd name="connsiteX2" fmla="*/ 996772 w 996772"/>
              <a:gd name="connsiteY2" fmla="*/ 1163782 h 1163782"/>
              <a:gd name="connsiteX3" fmla="*/ 7544 w 996772"/>
              <a:gd name="connsiteY3" fmla="*/ 1163782 h 1163782"/>
              <a:gd name="connsiteX4" fmla="*/ 9621 w 996772"/>
              <a:gd name="connsiteY4" fmla="*/ 1140760 h 1163782"/>
              <a:gd name="connsiteX5" fmla="*/ 70505 w 996772"/>
              <a:gd name="connsiteY5" fmla="*/ 959530 h 1163782"/>
              <a:gd name="connsiteX6" fmla="*/ 890297 w 996772"/>
              <a:gd name="connsiteY6" fmla="*/ 632877 h 1163782"/>
              <a:gd name="connsiteX7" fmla="*/ 70505 w 996772"/>
              <a:gd name="connsiteY7" fmla="*/ 306224 h 1163782"/>
              <a:gd name="connsiteX8" fmla="*/ 774 w 996772"/>
              <a:gd name="connsiteY8" fmla="*/ 23195 h 1163782"/>
              <a:gd name="connsiteX9" fmla="*/ 0 w 996772"/>
              <a:gd name="connsiteY9" fmla="*/ 0 h 1163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772" h="1163782">
                <a:moveTo>
                  <a:pt x="0" y="0"/>
                </a:moveTo>
                <a:lnTo>
                  <a:pt x="996772" y="0"/>
                </a:lnTo>
                <a:lnTo>
                  <a:pt x="996772" y="1163782"/>
                </a:lnTo>
                <a:lnTo>
                  <a:pt x="7544" y="1163782"/>
                </a:lnTo>
                <a:lnTo>
                  <a:pt x="9621" y="1140760"/>
                </a:lnTo>
                <a:cubicBezTo>
                  <a:pt x="20549" y="1055229"/>
                  <a:pt x="39763" y="990154"/>
                  <a:pt x="70505" y="959530"/>
                </a:cubicBezTo>
                <a:cubicBezTo>
                  <a:pt x="234463" y="796203"/>
                  <a:pt x="890297" y="1449509"/>
                  <a:pt x="890297" y="632877"/>
                </a:cubicBezTo>
                <a:cubicBezTo>
                  <a:pt x="890297" y="-183755"/>
                  <a:pt x="234463" y="469550"/>
                  <a:pt x="70505" y="306224"/>
                </a:cubicBezTo>
                <a:cubicBezTo>
                  <a:pt x="28475" y="264356"/>
                  <a:pt x="7993" y="158090"/>
                  <a:pt x="774" y="23195"/>
                </a:cubicBez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Freihandform 17"/>
          <p:cNvSpPr/>
          <p:nvPr/>
        </p:nvSpPr>
        <p:spPr>
          <a:xfrm>
            <a:off x="2215117" y="2049436"/>
            <a:ext cx="4171830" cy="3292414"/>
          </a:xfrm>
          <a:custGeom>
            <a:avLst/>
            <a:gdLst>
              <a:gd name="connsiteX0" fmla="*/ 70234 w 4171830"/>
              <a:gd name="connsiteY0" fmla="*/ 0 h 3292414"/>
              <a:gd name="connsiteX1" fmla="*/ 3349401 w 4171830"/>
              <a:gd name="connsiteY1" fmla="*/ 0 h 3292414"/>
              <a:gd name="connsiteX2" fmla="*/ 3345483 w 4171830"/>
              <a:gd name="connsiteY2" fmla="*/ 28395 h 3292414"/>
              <a:gd name="connsiteX3" fmla="*/ 3345437 w 4171830"/>
              <a:gd name="connsiteY3" fmla="*/ 28746 h 3292414"/>
              <a:gd name="connsiteX4" fmla="*/ 3351638 w 4171830"/>
              <a:gd name="connsiteY4" fmla="*/ 28746 h 3292414"/>
              <a:gd name="connsiteX5" fmla="*/ 3350237 w 4171830"/>
              <a:gd name="connsiteY5" fmla="*/ 38765 h 3292414"/>
              <a:gd name="connsiteX6" fmla="*/ 3352038 w 4171830"/>
              <a:gd name="connsiteY6" fmla="*/ 1332497 h 3292414"/>
              <a:gd name="connsiteX7" fmla="*/ 4171830 w 4171830"/>
              <a:gd name="connsiteY7" fmla="*/ 1659150 h 3292414"/>
              <a:gd name="connsiteX8" fmla="*/ 3352038 w 4171830"/>
              <a:gd name="connsiteY8" fmla="*/ 1985803 h 3292414"/>
              <a:gd name="connsiteX9" fmla="*/ 3352038 w 4171830"/>
              <a:gd name="connsiteY9" fmla="*/ 3292414 h 3292414"/>
              <a:gd name="connsiteX10" fmla="*/ 72871 w 4171830"/>
              <a:gd name="connsiteY10" fmla="*/ 3292414 h 3292414"/>
              <a:gd name="connsiteX11" fmla="*/ 3701 w 4171830"/>
              <a:gd name="connsiteY11" fmla="*/ 2258864 h 3292414"/>
              <a:gd name="connsiteX12" fmla="*/ 9910 w 4171830"/>
              <a:gd name="connsiteY12" fmla="*/ 2190055 h 3292414"/>
              <a:gd name="connsiteX13" fmla="*/ 999138 w 4171830"/>
              <a:gd name="connsiteY13" fmla="*/ 2190055 h 3292414"/>
              <a:gd name="connsiteX14" fmla="*/ 999138 w 4171830"/>
              <a:gd name="connsiteY14" fmla="*/ 1026273 h 3292414"/>
              <a:gd name="connsiteX15" fmla="*/ 2366 w 4171830"/>
              <a:gd name="connsiteY15" fmla="*/ 1026273 h 3292414"/>
              <a:gd name="connsiteX16" fmla="*/ 334 w 4171830"/>
              <a:gd name="connsiteY16" fmla="*/ 965381 h 3292414"/>
              <a:gd name="connsiteX17" fmla="*/ 59843 w 4171830"/>
              <a:gd name="connsiteY17" fmla="*/ 124309 h 3292414"/>
              <a:gd name="connsiteX18" fmla="*/ 61312 w 4171830"/>
              <a:gd name="connsiteY18" fmla="*/ 112911 h 3292414"/>
              <a:gd name="connsiteX19" fmla="*/ 55420 w 4171830"/>
              <a:gd name="connsiteY19" fmla="*/ 112911 h 3292414"/>
              <a:gd name="connsiteX20" fmla="*/ 56184 w 4171830"/>
              <a:gd name="connsiteY20" fmla="*/ 106585 h 3292414"/>
              <a:gd name="connsiteX21" fmla="*/ 70234 w 4171830"/>
              <a:gd name="connsiteY21" fmla="*/ 0 h 3292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171830" h="3292414">
                <a:moveTo>
                  <a:pt x="70234" y="0"/>
                </a:moveTo>
                <a:cubicBezTo>
                  <a:pt x="70234" y="0"/>
                  <a:pt x="70234" y="0"/>
                  <a:pt x="3349401" y="0"/>
                </a:cubicBezTo>
                <a:cubicBezTo>
                  <a:pt x="3349401" y="0"/>
                  <a:pt x="3347960" y="10048"/>
                  <a:pt x="3345483" y="28395"/>
                </a:cubicBezTo>
                <a:lnTo>
                  <a:pt x="3345437" y="28746"/>
                </a:lnTo>
                <a:lnTo>
                  <a:pt x="3351638" y="28746"/>
                </a:lnTo>
                <a:lnTo>
                  <a:pt x="3350237" y="38765"/>
                </a:lnTo>
                <a:cubicBezTo>
                  <a:pt x="3332824" y="164968"/>
                  <a:pt x="3198328" y="1179378"/>
                  <a:pt x="3352038" y="1332497"/>
                </a:cubicBezTo>
                <a:cubicBezTo>
                  <a:pt x="3515997" y="1495823"/>
                  <a:pt x="4171830" y="842518"/>
                  <a:pt x="4171830" y="1659150"/>
                </a:cubicBezTo>
                <a:cubicBezTo>
                  <a:pt x="4171830" y="2475782"/>
                  <a:pt x="3515997" y="1822476"/>
                  <a:pt x="3352038" y="1985803"/>
                </a:cubicBezTo>
                <a:cubicBezTo>
                  <a:pt x="3188080" y="2149129"/>
                  <a:pt x="3352038" y="3292414"/>
                  <a:pt x="3352038" y="3292414"/>
                </a:cubicBezTo>
                <a:cubicBezTo>
                  <a:pt x="72871" y="3292414"/>
                  <a:pt x="72871" y="3292414"/>
                  <a:pt x="72871" y="3292414"/>
                </a:cubicBezTo>
                <a:cubicBezTo>
                  <a:pt x="72871" y="3292414"/>
                  <a:pt x="-19356" y="2649316"/>
                  <a:pt x="3701" y="2258864"/>
                </a:cubicBezTo>
                <a:lnTo>
                  <a:pt x="9910" y="2190055"/>
                </a:lnTo>
                <a:lnTo>
                  <a:pt x="999138" y="2190055"/>
                </a:lnTo>
                <a:lnTo>
                  <a:pt x="999138" y="1026273"/>
                </a:lnTo>
                <a:lnTo>
                  <a:pt x="2366" y="1026273"/>
                </a:lnTo>
                <a:lnTo>
                  <a:pt x="334" y="965381"/>
                </a:lnTo>
                <a:cubicBezTo>
                  <a:pt x="-4156" y="675549"/>
                  <a:pt x="37776" y="299811"/>
                  <a:pt x="59843" y="124309"/>
                </a:cubicBezTo>
                <a:lnTo>
                  <a:pt x="61312" y="112911"/>
                </a:lnTo>
                <a:lnTo>
                  <a:pt x="55420" y="112911"/>
                </a:lnTo>
                <a:lnTo>
                  <a:pt x="56184" y="106585"/>
                </a:lnTo>
                <a:cubicBezTo>
                  <a:pt x="64470" y="40193"/>
                  <a:pt x="70234" y="0"/>
                  <a:pt x="70234" y="0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4403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ihandform 11"/>
          <p:cNvSpPr>
            <a:spLocks noChangeAspect="1"/>
          </p:cNvSpPr>
          <p:nvPr/>
        </p:nvSpPr>
        <p:spPr bwMode="auto">
          <a:xfrm>
            <a:off x="7091917" y="788672"/>
            <a:ext cx="4171830" cy="3292414"/>
          </a:xfrm>
          <a:custGeom>
            <a:avLst/>
            <a:gdLst>
              <a:gd name="connsiteX0" fmla="*/ 70234 w 4171830"/>
              <a:gd name="connsiteY0" fmla="*/ 0 h 3292414"/>
              <a:gd name="connsiteX1" fmla="*/ 3349401 w 4171830"/>
              <a:gd name="connsiteY1" fmla="*/ 0 h 3292414"/>
              <a:gd name="connsiteX2" fmla="*/ 3345483 w 4171830"/>
              <a:gd name="connsiteY2" fmla="*/ 28395 h 3292414"/>
              <a:gd name="connsiteX3" fmla="*/ 3345437 w 4171830"/>
              <a:gd name="connsiteY3" fmla="*/ 28746 h 3292414"/>
              <a:gd name="connsiteX4" fmla="*/ 3351638 w 4171830"/>
              <a:gd name="connsiteY4" fmla="*/ 28746 h 3292414"/>
              <a:gd name="connsiteX5" fmla="*/ 3350237 w 4171830"/>
              <a:gd name="connsiteY5" fmla="*/ 38765 h 3292414"/>
              <a:gd name="connsiteX6" fmla="*/ 3352038 w 4171830"/>
              <a:gd name="connsiteY6" fmla="*/ 1332497 h 3292414"/>
              <a:gd name="connsiteX7" fmla="*/ 4171830 w 4171830"/>
              <a:gd name="connsiteY7" fmla="*/ 1659150 h 3292414"/>
              <a:gd name="connsiteX8" fmla="*/ 3352038 w 4171830"/>
              <a:gd name="connsiteY8" fmla="*/ 1985803 h 3292414"/>
              <a:gd name="connsiteX9" fmla="*/ 3352038 w 4171830"/>
              <a:gd name="connsiteY9" fmla="*/ 3292414 h 3292414"/>
              <a:gd name="connsiteX10" fmla="*/ 72871 w 4171830"/>
              <a:gd name="connsiteY10" fmla="*/ 3292414 h 3292414"/>
              <a:gd name="connsiteX11" fmla="*/ 72871 w 4171830"/>
              <a:gd name="connsiteY11" fmla="*/ 1985803 h 3292414"/>
              <a:gd name="connsiteX12" fmla="*/ 892663 w 4171830"/>
              <a:gd name="connsiteY12" fmla="*/ 1659150 h 3292414"/>
              <a:gd name="connsiteX13" fmla="*/ 72871 w 4171830"/>
              <a:gd name="connsiteY13" fmla="*/ 1332497 h 3292414"/>
              <a:gd name="connsiteX14" fmla="*/ 59843 w 4171830"/>
              <a:gd name="connsiteY14" fmla="*/ 124309 h 3292414"/>
              <a:gd name="connsiteX15" fmla="*/ 61312 w 4171830"/>
              <a:gd name="connsiteY15" fmla="*/ 112911 h 3292414"/>
              <a:gd name="connsiteX16" fmla="*/ 55420 w 4171830"/>
              <a:gd name="connsiteY16" fmla="*/ 112911 h 3292414"/>
              <a:gd name="connsiteX17" fmla="*/ 56184 w 4171830"/>
              <a:gd name="connsiteY17" fmla="*/ 106585 h 3292414"/>
              <a:gd name="connsiteX18" fmla="*/ 70234 w 4171830"/>
              <a:gd name="connsiteY18" fmla="*/ 0 h 3292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171830" h="3292414">
                <a:moveTo>
                  <a:pt x="70234" y="0"/>
                </a:moveTo>
                <a:cubicBezTo>
                  <a:pt x="70234" y="0"/>
                  <a:pt x="70234" y="0"/>
                  <a:pt x="3349401" y="0"/>
                </a:cubicBezTo>
                <a:cubicBezTo>
                  <a:pt x="3349401" y="0"/>
                  <a:pt x="3347960" y="10048"/>
                  <a:pt x="3345483" y="28395"/>
                </a:cubicBezTo>
                <a:lnTo>
                  <a:pt x="3345437" y="28746"/>
                </a:lnTo>
                <a:lnTo>
                  <a:pt x="3351638" y="28746"/>
                </a:lnTo>
                <a:lnTo>
                  <a:pt x="3350237" y="38765"/>
                </a:lnTo>
                <a:cubicBezTo>
                  <a:pt x="3332824" y="164968"/>
                  <a:pt x="3198328" y="1179378"/>
                  <a:pt x="3352038" y="1332497"/>
                </a:cubicBezTo>
                <a:cubicBezTo>
                  <a:pt x="3515997" y="1495823"/>
                  <a:pt x="4171830" y="842518"/>
                  <a:pt x="4171830" y="1659150"/>
                </a:cubicBezTo>
                <a:cubicBezTo>
                  <a:pt x="4171830" y="2475782"/>
                  <a:pt x="3515997" y="1822476"/>
                  <a:pt x="3352038" y="1985803"/>
                </a:cubicBezTo>
                <a:cubicBezTo>
                  <a:pt x="3188080" y="2149129"/>
                  <a:pt x="3352038" y="3292414"/>
                  <a:pt x="3352038" y="3292414"/>
                </a:cubicBezTo>
                <a:cubicBezTo>
                  <a:pt x="72871" y="3292414"/>
                  <a:pt x="72871" y="3292414"/>
                  <a:pt x="72871" y="3292414"/>
                </a:cubicBezTo>
                <a:cubicBezTo>
                  <a:pt x="72871" y="3292414"/>
                  <a:pt x="-91088" y="2149129"/>
                  <a:pt x="72871" y="1985803"/>
                </a:cubicBezTo>
                <a:cubicBezTo>
                  <a:pt x="236829" y="1822476"/>
                  <a:pt x="892663" y="2475782"/>
                  <a:pt x="892663" y="1659150"/>
                </a:cubicBezTo>
                <a:cubicBezTo>
                  <a:pt x="892663" y="842518"/>
                  <a:pt x="236829" y="1495823"/>
                  <a:pt x="72871" y="1332497"/>
                </a:cubicBezTo>
                <a:cubicBezTo>
                  <a:pt x="-61626" y="1198518"/>
                  <a:pt x="24536" y="405113"/>
                  <a:pt x="59843" y="124309"/>
                </a:cubicBezTo>
                <a:lnTo>
                  <a:pt x="61312" y="112911"/>
                </a:lnTo>
                <a:lnTo>
                  <a:pt x="55420" y="112911"/>
                </a:lnTo>
                <a:lnTo>
                  <a:pt x="56184" y="106585"/>
                </a:lnTo>
                <a:cubicBezTo>
                  <a:pt x="64470" y="40193"/>
                  <a:pt x="70234" y="0"/>
                  <a:pt x="70234" y="0"/>
                </a:cubicBez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bg2">
                <a:lumMod val="75000"/>
              </a:schemeClr>
            </a:solidFill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sp>
        <p:nvSpPr>
          <p:cNvPr id="19" name="Freihandform 18"/>
          <p:cNvSpPr/>
          <p:nvPr/>
        </p:nvSpPr>
        <p:spPr>
          <a:xfrm>
            <a:off x="2217483" y="3075709"/>
            <a:ext cx="996772" cy="1163782"/>
          </a:xfrm>
          <a:custGeom>
            <a:avLst/>
            <a:gdLst>
              <a:gd name="connsiteX0" fmla="*/ 0 w 996772"/>
              <a:gd name="connsiteY0" fmla="*/ 0 h 1163782"/>
              <a:gd name="connsiteX1" fmla="*/ 996772 w 996772"/>
              <a:gd name="connsiteY1" fmla="*/ 0 h 1163782"/>
              <a:gd name="connsiteX2" fmla="*/ 996772 w 996772"/>
              <a:gd name="connsiteY2" fmla="*/ 1163782 h 1163782"/>
              <a:gd name="connsiteX3" fmla="*/ 7544 w 996772"/>
              <a:gd name="connsiteY3" fmla="*/ 1163782 h 1163782"/>
              <a:gd name="connsiteX4" fmla="*/ 9621 w 996772"/>
              <a:gd name="connsiteY4" fmla="*/ 1140760 h 1163782"/>
              <a:gd name="connsiteX5" fmla="*/ 70505 w 996772"/>
              <a:gd name="connsiteY5" fmla="*/ 959530 h 1163782"/>
              <a:gd name="connsiteX6" fmla="*/ 890297 w 996772"/>
              <a:gd name="connsiteY6" fmla="*/ 632877 h 1163782"/>
              <a:gd name="connsiteX7" fmla="*/ 70505 w 996772"/>
              <a:gd name="connsiteY7" fmla="*/ 306224 h 1163782"/>
              <a:gd name="connsiteX8" fmla="*/ 774 w 996772"/>
              <a:gd name="connsiteY8" fmla="*/ 23195 h 1163782"/>
              <a:gd name="connsiteX9" fmla="*/ 0 w 996772"/>
              <a:gd name="connsiteY9" fmla="*/ 0 h 1163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772" h="1163782">
                <a:moveTo>
                  <a:pt x="0" y="0"/>
                </a:moveTo>
                <a:lnTo>
                  <a:pt x="996772" y="0"/>
                </a:lnTo>
                <a:lnTo>
                  <a:pt x="996772" y="1163782"/>
                </a:lnTo>
                <a:lnTo>
                  <a:pt x="7544" y="1163782"/>
                </a:lnTo>
                <a:lnTo>
                  <a:pt x="9621" y="1140760"/>
                </a:lnTo>
                <a:cubicBezTo>
                  <a:pt x="20549" y="1055229"/>
                  <a:pt x="39763" y="990154"/>
                  <a:pt x="70505" y="959530"/>
                </a:cubicBezTo>
                <a:cubicBezTo>
                  <a:pt x="234463" y="796203"/>
                  <a:pt x="890297" y="1449509"/>
                  <a:pt x="890297" y="632877"/>
                </a:cubicBezTo>
                <a:cubicBezTo>
                  <a:pt x="890297" y="-183755"/>
                  <a:pt x="234463" y="469550"/>
                  <a:pt x="70505" y="306224"/>
                </a:cubicBezTo>
                <a:cubicBezTo>
                  <a:pt x="28475" y="264356"/>
                  <a:pt x="7993" y="158090"/>
                  <a:pt x="774" y="23195"/>
                </a:cubicBez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Freihandform 17"/>
          <p:cNvSpPr/>
          <p:nvPr/>
        </p:nvSpPr>
        <p:spPr>
          <a:xfrm>
            <a:off x="2215117" y="2049436"/>
            <a:ext cx="4171830" cy="3292414"/>
          </a:xfrm>
          <a:custGeom>
            <a:avLst/>
            <a:gdLst>
              <a:gd name="connsiteX0" fmla="*/ 70234 w 4171830"/>
              <a:gd name="connsiteY0" fmla="*/ 0 h 3292414"/>
              <a:gd name="connsiteX1" fmla="*/ 3349401 w 4171830"/>
              <a:gd name="connsiteY1" fmla="*/ 0 h 3292414"/>
              <a:gd name="connsiteX2" fmla="*/ 3345483 w 4171830"/>
              <a:gd name="connsiteY2" fmla="*/ 28395 h 3292414"/>
              <a:gd name="connsiteX3" fmla="*/ 3345437 w 4171830"/>
              <a:gd name="connsiteY3" fmla="*/ 28746 h 3292414"/>
              <a:gd name="connsiteX4" fmla="*/ 3351638 w 4171830"/>
              <a:gd name="connsiteY4" fmla="*/ 28746 h 3292414"/>
              <a:gd name="connsiteX5" fmla="*/ 3350237 w 4171830"/>
              <a:gd name="connsiteY5" fmla="*/ 38765 h 3292414"/>
              <a:gd name="connsiteX6" fmla="*/ 3352038 w 4171830"/>
              <a:gd name="connsiteY6" fmla="*/ 1332497 h 3292414"/>
              <a:gd name="connsiteX7" fmla="*/ 4171830 w 4171830"/>
              <a:gd name="connsiteY7" fmla="*/ 1659150 h 3292414"/>
              <a:gd name="connsiteX8" fmla="*/ 3352038 w 4171830"/>
              <a:gd name="connsiteY8" fmla="*/ 1985803 h 3292414"/>
              <a:gd name="connsiteX9" fmla="*/ 3352038 w 4171830"/>
              <a:gd name="connsiteY9" fmla="*/ 3292414 h 3292414"/>
              <a:gd name="connsiteX10" fmla="*/ 72871 w 4171830"/>
              <a:gd name="connsiteY10" fmla="*/ 3292414 h 3292414"/>
              <a:gd name="connsiteX11" fmla="*/ 3701 w 4171830"/>
              <a:gd name="connsiteY11" fmla="*/ 2258864 h 3292414"/>
              <a:gd name="connsiteX12" fmla="*/ 9910 w 4171830"/>
              <a:gd name="connsiteY12" fmla="*/ 2190055 h 3292414"/>
              <a:gd name="connsiteX13" fmla="*/ 999138 w 4171830"/>
              <a:gd name="connsiteY13" fmla="*/ 2190055 h 3292414"/>
              <a:gd name="connsiteX14" fmla="*/ 999138 w 4171830"/>
              <a:gd name="connsiteY14" fmla="*/ 1026273 h 3292414"/>
              <a:gd name="connsiteX15" fmla="*/ 2366 w 4171830"/>
              <a:gd name="connsiteY15" fmla="*/ 1026273 h 3292414"/>
              <a:gd name="connsiteX16" fmla="*/ 334 w 4171830"/>
              <a:gd name="connsiteY16" fmla="*/ 965381 h 3292414"/>
              <a:gd name="connsiteX17" fmla="*/ 59843 w 4171830"/>
              <a:gd name="connsiteY17" fmla="*/ 124309 h 3292414"/>
              <a:gd name="connsiteX18" fmla="*/ 61312 w 4171830"/>
              <a:gd name="connsiteY18" fmla="*/ 112911 h 3292414"/>
              <a:gd name="connsiteX19" fmla="*/ 55420 w 4171830"/>
              <a:gd name="connsiteY19" fmla="*/ 112911 h 3292414"/>
              <a:gd name="connsiteX20" fmla="*/ 56184 w 4171830"/>
              <a:gd name="connsiteY20" fmla="*/ 106585 h 3292414"/>
              <a:gd name="connsiteX21" fmla="*/ 70234 w 4171830"/>
              <a:gd name="connsiteY21" fmla="*/ 0 h 3292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171830" h="3292414">
                <a:moveTo>
                  <a:pt x="70234" y="0"/>
                </a:moveTo>
                <a:cubicBezTo>
                  <a:pt x="70234" y="0"/>
                  <a:pt x="70234" y="0"/>
                  <a:pt x="3349401" y="0"/>
                </a:cubicBezTo>
                <a:cubicBezTo>
                  <a:pt x="3349401" y="0"/>
                  <a:pt x="3347960" y="10048"/>
                  <a:pt x="3345483" y="28395"/>
                </a:cubicBezTo>
                <a:lnTo>
                  <a:pt x="3345437" y="28746"/>
                </a:lnTo>
                <a:lnTo>
                  <a:pt x="3351638" y="28746"/>
                </a:lnTo>
                <a:lnTo>
                  <a:pt x="3350237" y="38765"/>
                </a:lnTo>
                <a:cubicBezTo>
                  <a:pt x="3332824" y="164968"/>
                  <a:pt x="3198328" y="1179378"/>
                  <a:pt x="3352038" y="1332497"/>
                </a:cubicBezTo>
                <a:cubicBezTo>
                  <a:pt x="3515997" y="1495823"/>
                  <a:pt x="4171830" y="842518"/>
                  <a:pt x="4171830" y="1659150"/>
                </a:cubicBezTo>
                <a:cubicBezTo>
                  <a:pt x="4171830" y="2475782"/>
                  <a:pt x="3515997" y="1822476"/>
                  <a:pt x="3352038" y="1985803"/>
                </a:cubicBezTo>
                <a:cubicBezTo>
                  <a:pt x="3188080" y="2149129"/>
                  <a:pt x="3352038" y="3292414"/>
                  <a:pt x="3352038" y="3292414"/>
                </a:cubicBezTo>
                <a:cubicBezTo>
                  <a:pt x="72871" y="3292414"/>
                  <a:pt x="72871" y="3292414"/>
                  <a:pt x="72871" y="3292414"/>
                </a:cubicBezTo>
                <a:cubicBezTo>
                  <a:pt x="72871" y="3292414"/>
                  <a:pt x="-19356" y="2649316"/>
                  <a:pt x="3701" y="2258864"/>
                </a:cubicBezTo>
                <a:lnTo>
                  <a:pt x="9910" y="2190055"/>
                </a:lnTo>
                <a:lnTo>
                  <a:pt x="999138" y="2190055"/>
                </a:lnTo>
                <a:lnTo>
                  <a:pt x="999138" y="1026273"/>
                </a:lnTo>
                <a:lnTo>
                  <a:pt x="2366" y="1026273"/>
                </a:lnTo>
                <a:lnTo>
                  <a:pt x="334" y="965381"/>
                </a:lnTo>
                <a:cubicBezTo>
                  <a:pt x="-4156" y="675549"/>
                  <a:pt x="37776" y="299811"/>
                  <a:pt x="59843" y="124309"/>
                </a:cubicBezTo>
                <a:lnTo>
                  <a:pt x="61312" y="112911"/>
                </a:lnTo>
                <a:lnTo>
                  <a:pt x="55420" y="112911"/>
                </a:lnTo>
                <a:lnTo>
                  <a:pt x="56184" y="106585"/>
                </a:lnTo>
                <a:cubicBezTo>
                  <a:pt x="64470" y="40193"/>
                  <a:pt x="70234" y="0"/>
                  <a:pt x="70234" y="0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Freihandform 16"/>
          <p:cNvSpPr/>
          <p:nvPr/>
        </p:nvSpPr>
        <p:spPr>
          <a:xfrm>
            <a:off x="1991833" y="622417"/>
            <a:ext cx="892663" cy="1163782"/>
          </a:xfrm>
          <a:custGeom>
            <a:avLst/>
            <a:gdLst>
              <a:gd name="connsiteX0" fmla="*/ 0 w 892663"/>
              <a:gd name="connsiteY0" fmla="*/ 0 h 1163782"/>
              <a:gd name="connsiteX1" fmla="*/ 2366 w 892663"/>
              <a:gd name="connsiteY1" fmla="*/ 0 h 1163782"/>
              <a:gd name="connsiteX2" fmla="*/ 3140 w 892663"/>
              <a:gd name="connsiteY2" fmla="*/ 23195 h 1163782"/>
              <a:gd name="connsiteX3" fmla="*/ 72871 w 892663"/>
              <a:gd name="connsiteY3" fmla="*/ 306224 h 1163782"/>
              <a:gd name="connsiteX4" fmla="*/ 892663 w 892663"/>
              <a:gd name="connsiteY4" fmla="*/ 632877 h 1163782"/>
              <a:gd name="connsiteX5" fmla="*/ 72871 w 892663"/>
              <a:gd name="connsiteY5" fmla="*/ 959530 h 1163782"/>
              <a:gd name="connsiteX6" fmla="*/ 11987 w 892663"/>
              <a:gd name="connsiteY6" fmla="*/ 1140760 h 1163782"/>
              <a:gd name="connsiteX7" fmla="*/ 9910 w 892663"/>
              <a:gd name="connsiteY7" fmla="*/ 1163782 h 1163782"/>
              <a:gd name="connsiteX8" fmla="*/ 0 w 892663"/>
              <a:gd name="connsiteY8" fmla="*/ 1163782 h 1163782"/>
              <a:gd name="connsiteX9" fmla="*/ 0 w 892663"/>
              <a:gd name="connsiteY9" fmla="*/ 0 h 1163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92663" h="1163782">
                <a:moveTo>
                  <a:pt x="0" y="0"/>
                </a:moveTo>
                <a:lnTo>
                  <a:pt x="2366" y="0"/>
                </a:lnTo>
                <a:lnTo>
                  <a:pt x="3140" y="23195"/>
                </a:lnTo>
                <a:cubicBezTo>
                  <a:pt x="10359" y="158090"/>
                  <a:pt x="30841" y="264356"/>
                  <a:pt x="72871" y="306224"/>
                </a:cubicBezTo>
                <a:cubicBezTo>
                  <a:pt x="236829" y="469550"/>
                  <a:pt x="892663" y="-183755"/>
                  <a:pt x="892663" y="632877"/>
                </a:cubicBezTo>
                <a:cubicBezTo>
                  <a:pt x="892663" y="1449509"/>
                  <a:pt x="236829" y="796203"/>
                  <a:pt x="72871" y="959530"/>
                </a:cubicBezTo>
                <a:cubicBezTo>
                  <a:pt x="42129" y="990154"/>
                  <a:pt x="22915" y="1055229"/>
                  <a:pt x="11987" y="1140760"/>
                </a:cubicBezTo>
                <a:lnTo>
                  <a:pt x="9910" y="1163782"/>
                </a:lnTo>
                <a:lnTo>
                  <a:pt x="0" y="116378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5813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ihandform 7"/>
          <p:cNvSpPr>
            <a:spLocks noChangeAspect="1"/>
          </p:cNvSpPr>
          <p:nvPr/>
        </p:nvSpPr>
        <p:spPr bwMode="auto">
          <a:xfrm>
            <a:off x="7138506" y="788672"/>
            <a:ext cx="4125241" cy="3292414"/>
          </a:xfrm>
          <a:custGeom>
            <a:avLst/>
            <a:gdLst>
              <a:gd name="connsiteX0" fmla="*/ 23645 w 4125241"/>
              <a:gd name="connsiteY0" fmla="*/ 0 h 3292414"/>
              <a:gd name="connsiteX1" fmla="*/ 3302812 w 4125241"/>
              <a:gd name="connsiteY1" fmla="*/ 0 h 3292414"/>
              <a:gd name="connsiteX2" fmla="*/ 3298894 w 4125241"/>
              <a:gd name="connsiteY2" fmla="*/ 28395 h 3292414"/>
              <a:gd name="connsiteX3" fmla="*/ 3298848 w 4125241"/>
              <a:gd name="connsiteY3" fmla="*/ 28746 h 3292414"/>
              <a:gd name="connsiteX4" fmla="*/ 3305049 w 4125241"/>
              <a:gd name="connsiteY4" fmla="*/ 28746 h 3292414"/>
              <a:gd name="connsiteX5" fmla="*/ 3303648 w 4125241"/>
              <a:gd name="connsiteY5" fmla="*/ 38765 h 3292414"/>
              <a:gd name="connsiteX6" fmla="*/ 3305449 w 4125241"/>
              <a:gd name="connsiteY6" fmla="*/ 1332497 h 3292414"/>
              <a:gd name="connsiteX7" fmla="*/ 4125241 w 4125241"/>
              <a:gd name="connsiteY7" fmla="*/ 1659150 h 3292414"/>
              <a:gd name="connsiteX8" fmla="*/ 3305449 w 4125241"/>
              <a:gd name="connsiteY8" fmla="*/ 1985803 h 3292414"/>
              <a:gd name="connsiteX9" fmla="*/ 3305449 w 4125241"/>
              <a:gd name="connsiteY9" fmla="*/ 3292414 h 3292414"/>
              <a:gd name="connsiteX10" fmla="*/ 26282 w 4125241"/>
              <a:gd name="connsiteY10" fmla="*/ 3292414 h 3292414"/>
              <a:gd name="connsiteX11" fmla="*/ 26282 w 4125241"/>
              <a:gd name="connsiteY11" fmla="*/ 2713114 h 3292414"/>
              <a:gd name="connsiteX12" fmla="*/ 51552 w 4125241"/>
              <a:gd name="connsiteY12" fmla="*/ 2709921 h 3292414"/>
              <a:gd name="connsiteX13" fmla="*/ 789044 w 4125241"/>
              <a:gd name="connsiteY13" fmla="*/ 2410702 h 3292414"/>
              <a:gd name="connsiteX14" fmla="*/ 51552 w 4125241"/>
              <a:gd name="connsiteY14" fmla="*/ 2111483 h 3292414"/>
              <a:gd name="connsiteX15" fmla="*/ 26282 w 4125241"/>
              <a:gd name="connsiteY15" fmla="*/ 2108290 h 3292414"/>
              <a:gd name="connsiteX16" fmla="*/ 26282 w 4125241"/>
              <a:gd name="connsiteY16" fmla="*/ 1985803 h 3292414"/>
              <a:gd name="connsiteX17" fmla="*/ 26282 w 4125241"/>
              <a:gd name="connsiteY17" fmla="*/ 1332497 h 3292414"/>
              <a:gd name="connsiteX18" fmla="*/ 23651 w 4125241"/>
              <a:gd name="connsiteY18" fmla="*/ 1203025 h 3292414"/>
              <a:gd name="connsiteX19" fmla="*/ 23506 w 4125241"/>
              <a:gd name="connsiteY19" fmla="*/ 1198876 h 3292414"/>
              <a:gd name="connsiteX20" fmla="*/ 51553 w 4125241"/>
              <a:gd name="connsiteY20" fmla="*/ 1195332 h 3292414"/>
              <a:gd name="connsiteX21" fmla="*/ 789045 w 4125241"/>
              <a:gd name="connsiteY21" fmla="*/ 896113 h 3292414"/>
              <a:gd name="connsiteX22" fmla="*/ 5479 w 4125241"/>
              <a:gd name="connsiteY22" fmla="*/ 591072 h 3292414"/>
              <a:gd name="connsiteX23" fmla="*/ 2362 w 4125241"/>
              <a:gd name="connsiteY23" fmla="*/ 589212 h 3292414"/>
              <a:gd name="connsiteX24" fmla="*/ 1288 w 4125241"/>
              <a:gd name="connsiteY24" fmla="*/ 548184 h 3292414"/>
              <a:gd name="connsiteX25" fmla="*/ 13254 w 4125241"/>
              <a:gd name="connsiteY25" fmla="*/ 124309 h 3292414"/>
              <a:gd name="connsiteX26" fmla="*/ 14723 w 4125241"/>
              <a:gd name="connsiteY26" fmla="*/ 112911 h 3292414"/>
              <a:gd name="connsiteX27" fmla="*/ 8831 w 4125241"/>
              <a:gd name="connsiteY27" fmla="*/ 112911 h 3292414"/>
              <a:gd name="connsiteX28" fmla="*/ 9595 w 4125241"/>
              <a:gd name="connsiteY28" fmla="*/ 106585 h 3292414"/>
              <a:gd name="connsiteX29" fmla="*/ 23645 w 4125241"/>
              <a:gd name="connsiteY29" fmla="*/ 0 h 3292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4125241" h="3292414">
                <a:moveTo>
                  <a:pt x="23645" y="0"/>
                </a:moveTo>
                <a:lnTo>
                  <a:pt x="3302812" y="0"/>
                </a:lnTo>
                <a:cubicBezTo>
                  <a:pt x="3302812" y="0"/>
                  <a:pt x="3301371" y="10048"/>
                  <a:pt x="3298894" y="28395"/>
                </a:cubicBezTo>
                <a:cubicBezTo>
                  <a:pt x="3298879" y="28512"/>
                  <a:pt x="3298863" y="28629"/>
                  <a:pt x="3298848" y="28746"/>
                </a:cubicBezTo>
                <a:lnTo>
                  <a:pt x="3305049" y="28746"/>
                </a:lnTo>
                <a:lnTo>
                  <a:pt x="3303648" y="38765"/>
                </a:lnTo>
                <a:cubicBezTo>
                  <a:pt x="3286235" y="164968"/>
                  <a:pt x="3151739" y="1179378"/>
                  <a:pt x="3305449" y="1332497"/>
                </a:cubicBezTo>
                <a:cubicBezTo>
                  <a:pt x="3469408" y="1495823"/>
                  <a:pt x="4125241" y="842518"/>
                  <a:pt x="4125241" y="1659150"/>
                </a:cubicBezTo>
                <a:cubicBezTo>
                  <a:pt x="4125241" y="2475782"/>
                  <a:pt x="3469408" y="1822476"/>
                  <a:pt x="3305449" y="1985803"/>
                </a:cubicBezTo>
                <a:lnTo>
                  <a:pt x="3305449" y="3292414"/>
                </a:lnTo>
                <a:lnTo>
                  <a:pt x="26282" y="3292414"/>
                </a:lnTo>
                <a:lnTo>
                  <a:pt x="26282" y="2713114"/>
                </a:lnTo>
                <a:lnTo>
                  <a:pt x="51552" y="2709921"/>
                </a:lnTo>
                <a:cubicBezTo>
                  <a:pt x="286921" y="2714387"/>
                  <a:pt x="789044" y="3125255"/>
                  <a:pt x="789044" y="2410702"/>
                </a:cubicBezTo>
                <a:cubicBezTo>
                  <a:pt x="789044" y="1696149"/>
                  <a:pt x="286921" y="2107017"/>
                  <a:pt x="51552" y="2111483"/>
                </a:cubicBezTo>
                <a:lnTo>
                  <a:pt x="26282" y="2108290"/>
                </a:lnTo>
                <a:lnTo>
                  <a:pt x="26282" y="1985803"/>
                </a:lnTo>
                <a:cubicBezTo>
                  <a:pt x="26282" y="1659150"/>
                  <a:pt x="28453" y="1642746"/>
                  <a:pt x="26282" y="1332497"/>
                </a:cubicBezTo>
                <a:cubicBezTo>
                  <a:pt x="26011" y="1293716"/>
                  <a:pt x="25052" y="1250140"/>
                  <a:pt x="23651" y="1203025"/>
                </a:cubicBezTo>
                <a:lnTo>
                  <a:pt x="23506" y="1198876"/>
                </a:lnTo>
                <a:lnTo>
                  <a:pt x="51553" y="1195332"/>
                </a:lnTo>
                <a:cubicBezTo>
                  <a:pt x="286922" y="1199798"/>
                  <a:pt x="789045" y="1610666"/>
                  <a:pt x="789045" y="896113"/>
                </a:cubicBezTo>
                <a:cubicBezTo>
                  <a:pt x="789045" y="130521"/>
                  <a:pt x="212629" y="656865"/>
                  <a:pt x="5479" y="591072"/>
                </a:cubicBezTo>
                <a:lnTo>
                  <a:pt x="2362" y="589212"/>
                </a:lnTo>
                <a:lnTo>
                  <a:pt x="1288" y="548184"/>
                </a:lnTo>
                <a:cubicBezTo>
                  <a:pt x="-1770" y="382209"/>
                  <a:pt x="14" y="229611"/>
                  <a:pt x="13254" y="124309"/>
                </a:cubicBezTo>
                <a:lnTo>
                  <a:pt x="14723" y="112911"/>
                </a:lnTo>
                <a:lnTo>
                  <a:pt x="8831" y="112911"/>
                </a:lnTo>
                <a:lnTo>
                  <a:pt x="9595" y="106585"/>
                </a:lnTo>
                <a:cubicBezTo>
                  <a:pt x="17881" y="40193"/>
                  <a:pt x="23645" y="0"/>
                  <a:pt x="23645" y="0"/>
                </a:cubicBez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bg2">
                <a:lumMod val="75000"/>
              </a:schemeClr>
            </a:solidFill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sp>
        <p:nvSpPr>
          <p:cNvPr id="19" name="Freihandform 18"/>
          <p:cNvSpPr/>
          <p:nvPr/>
        </p:nvSpPr>
        <p:spPr>
          <a:xfrm>
            <a:off x="2217483" y="3075709"/>
            <a:ext cx="996772" cy="1163782"/>
          </a:xfrm>
          <a:custGeom>
            <a:avLst/>
            <a:gdLst>
              <a:gd name="connsiteX0" fmla="*/ 0 w 996772"/>
              <a:gd name="connsiteY0" fmla="*/ 0 h 1163782"/>
              <a:gd name="connsiteX1" fmla="*/ 996772 w 996772"/>
              <a:gd name="connsiteY1" fmla="*/ 0 h 1163782"/>
              <a:gd name="connsiteX2" fmla="*/ 996772 w 996772"/>
              <a:gd name="connsiteY2" fmla="*/ 1163782 h 1163782"/>
              <a:gd name="connsiteX3" fmla="*/ 7544 w 996772"/>
              <a:gd name="connsiteY3" fmla="*/ 1163782 h 1163782"/>
              <a:gd name="connsiteX4" fmla="*/ 9621 w 996772"/>
              <a:gd name="connsiteY4" fmla="*/ 1140760 h 1163782"/>
              <a:gd name="connsiteX5" fmla="*/ 70505 w 996772"/>
              <a:gd name="connsiteY5" fmla="*/ 959530 h 1163782"/>
              <a:gd name="connsiteX6" fmla="*/ 890297 w 996772"/>
              <a:gd name="connsiteY6" fmla="*/ 632877 h 1163782"/>
              <a:gd name="connsiteX7" fmla="*/ 70505 w 996772"/>
              <a:gd name="connsiteY7" fmla="*/ 306224 h 1163782"/>
              <a:gd name="connsiteX8" fmla="*/ 774 w 996772"/>
              <a:gd name="connsiteY8" fmla="*/ 23195 h 1163782"/>
              <a:gd name="connsiteX9" fmla="*/ 0 w 996772"/>
              <a:gd name="connsiteY9" fmla="*/ 0 h 1163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772" h="1163782">
                <a:moveTo>
                  <a:pt x="0" y="0"/>
                </a:moveTo>
                <a:lnTo>
                  <a:pt x="996772" y="0"/>
                </a:lnTo>
                <a:lnTo>
                  <a:pt x="996772" y="1163782"/>
                </a:lnTo>
                <a:lnTo>
                  <a:pt x="7544" y="1163782"/>
                </a:lnTo>
                <a:lnTo>
                  <a:pt x="9621" y="1140760"/>
                </a:lnTo>
                <a:cubicBezTo>
                  <a:pt x="20549" y="1055229"/>
                  <a:pt x="39763" y="990154"/>
                  <a:pt x="70505" y="959530"/>
                </a:cubicBezTo>
                <a:cubicBezTo>
                  <a:pt x="234463" y="796203"/>
                  <a:pt x="890297" y="1449509"/>
                  <a:pt x="890297" y="632877"/>
                </a:cubicBezTo>
                <a:cubicBezTo>
                  <a:pt x="890297" y="-183755"/>
                  <a:pt x="234463" y="469550"/>
                  <a:pt x="70505" y="306224"/>
                </a:cubicBezTo>
                <a:cubicBezTo>
                  <a:pt x="28475" y="264356"/>
                  <a:pt x="7993" y="158090"/>
                  <a:pt x="774" y="23195"/>
                </a:cubicBez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Freihandform 17"/>
          <p:cNvSpPr/>
          <p:nvPr/>
        </p:nvSpPr>
        <p:spPr>
          <a:xfrm>
            <a:off x="2215117" y="2049436"/>
            <a:ext cx="4171830" cy="3292414"/>
          </a:xfrm>
          <a:custGeom>
            <a:avLst/>
            <a:gdLst>
              <a:gd name="connsiteX0" fmla="*/ 70234 w 4171830"/>
              <a:gd name="connsiteY0" fmla="*/ 0 h 3292414"/>
              <a:gd name="connsiteX1" fmla="*/ 3349401 w 4171830"/>
              <a:gd name="connsiteY1" fmla="*/ 0 h 3292414"/>
              <a:gd name="connsiteX2" fmla="*/ 3345483 w 4171830"/>
              <a:gd name="connsiteY2" fmla="*/ 28395 h 3292414"/>
              <a:gd name="connsiteX3" fmla="*/ 3345437 w 4171830"/>
              <a:gd name="connsiteY3" fmla="*/ 28746 h 3292414"/>
              <a:gd name="connsiteX4" fmla="*/ 3351638 w 4171830"/>
              <a:gd name="connsiteY4" fmla="*/ 28746 h 3292414"/>
              <a:gd name="connsiteX5" fmla="*/ 3350237 w 4171830"/>
              <a:gd name="connsiteY5" fmla="*/ 38765 h 3292414"/>
              <a:gd name="connsiteX6" fmla="*/ 3352038 w 4171830"/>
              <a:gd name="connsiteY6" fmla="*/ 1332497 h 3292414"/>
              <a:gd name="connsiteX7" fmla="*/ 4171830 w 4171830"/>
              <a:gd name="connsiteY7" fmla="*/ 1659150 h 3292414"/>
              <a:gd name="connsiteX8" fmla="*/ 3352038 w 4171830"/>
              <a:gd name="connsiteY8" fmla="*/ 1985803 h 3292414"/>
              <a:gd name="connsiteX9" fmla="*/ 3352038 w 4171830"/>
              <a:gd name="connsiteY9" fmla="*/ 3292414 h 3292414"/>
              <a:gd name="connsiteX10" fmla="*/ 72871 w 4171830"/>
              <a:gd name="connsiteY10" fmla="*/ 3292414 h 3292414"/>
              <a:gd name="connsiteX11" fmla="*/ 3701 w 4171830"/>
              <a:gd name="connsiteY11" fmla="*/ 2258864 h 3292414"/>
              <a:gd name="connsiteX12" fmla="*/ 9910 w 4171830"/>
              <a:gd name="connsiteY12" fmla="*/ 2190055 h 3292414"/>
              <a:gd name="connsiteX13" fmla="*/ 999138 w 4171830"/>
              <a:gd name="connsiteY13" fmla="*/ 2190055 h 3292414"/>
              <a:gd name="connsiteX14" fmla="*/ 999138 w 4171830"/>
              <a:gd name="connsiteY14" fmla="*/ 1026273 h 3292414"/>
              <a:gd name="connsiteX15" fmla="*/ 2366 w 4171830"/>
              <a:gd name="connsiteY15" fmla="*/ 1026273 h 3292414"/>
              <a:gd name="connsiteX16" fmla="*/ 334 w 4171830"/>
              <a:gd name="connsiteY16" fmla="*/ 965381 h 3292414"/>
              <a:gd name="connsiteX17" fmla="*/ 59843 w 4171830"/>
              <a:gd name="connsiteY17" fmla="*/ 124309 h 3292414"/>
              <a:gd name="connsiteX18" fmla="*/ 61312 w 4171830"/>
              <a:gd name="connsiteY18" fmla="*/ 112911 h 3292414"/>
              <a:gd name="connsiteX19" fmla="*/ 55420 w 4171830"/>
              <a:gd name="connsiteY19" fmla="*/ 112911 h 3292414"/>
              <a:gd name="connsiteX20" fmla="*/ 56184 w 4171830"/>
              <a:gd name="connsiteY20" fmla="*/ 106585 h 3292414"/>
              <a:gd name="connsiteX21" fmla="*/ 70234 w 4171830"/>
              <a:gd name="connsiteY21" fmla="*/ 0 h 3292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171830" h="3292414">
                <a:moveTo>
                  <a:pt x="70234" y="0"/>
                </a:moveTo>
                <a:cubicBezTo>
                  <a:pt x="70234" y="0"/>
                  <a:pt x="70234" y="0"/>
                  <a:pt x="3349401" y="0"/>
                </a:cubicBezTo>
                <a:cubicBezTo>
                  <a:pt x="3349401" y="0"/>
                  <a:pt x="3347960" y="10048"/>
                  <a:pt x="3345483" y="28395"/>
                </a:cubicBezTo>
                <a:lnTo>
                  <a:pt x="3345437" y="28746"/>
                </a:lnTo>
                <a:lnTo>
                  <a:pt x="3351638" y="28746"/>
                </a:lnTo>
                <a:lnTo>
                  <a:pt x="3350237" y="38765"/>
                </a:lnTo>
                <a:cubicBezTo>
                  <a:pt x="3332824" y="164968"/>
                  <a:pt x="3198328" y="1179378"/>
                  <a:pt x="3352038" y="1332497"/>
                </a:cubicBezTo>
                <a:cubicBezTo>
                  <a:pt x="3515997" y="1495823"/>
                  <a:pt x="4171830" y="842518"/>
                  <a:pt x="4171830" y="1659150"/>
                </a:cubicBezTo>
                <a:cubicBezTo>
                  <a:pt x="4171830" y="2475782"/>
                  <a:pt x="3515997" y="1822476"/>
                  <a:pt x="3352038" y="1985803"/>
                </a:cubicBezTo>
                <a:cubicBezTo>
                  <a:pt x="3188080" y="2149129"/>
                  <a:pt x="3352038" y="3292414"/>
                  <a:pt x="3352038" y="3292414"/>
                </a:cubicBezTo>
                <a:cubicBezTo>
                  <a:pt x="72871" y="3292414"/>
                  <a:pt x="72871" y="3292414"/>
                  <a:pt x="72871" y="3292414"/>
                </a:cubicBezTo>
                <a:cubicBezTo>
                  <a:pt x="72871" y="3292414"/>
                  <a:pt x="-19356" y="2649316"/>
                  <a:pt x="3701" y="2258864"/>
                </a:cubicBezTo>
                <a:lnTo>
                  <a:pt x="9910" y="2190055"/>
                </a:lnTo>
                <a:lnTo>
                  <a:pt x="999138" y="2190055"/>
                </a:lnTo>
                <a:lnTo>
                  <a:pt x="999138" y="1026273"/>
                </a:lnTo>
                <a:lnTo>
                  <a:pt x="2366" y="1026273"/>
                </a:lnTo>
                <a:lnTo>
                  <a:pt x="334" y="965381"/>
                </a:lnTo>
                <a:cubicBezTo>
                  <a:pt x="-4156" y="675549"/>
                  <a:pt x="37776" y="299811"/>
                  <a:pt x="59843" y="124309"/>
                </a:cubicBezTo>
                <a:lnTo>
                  <a:pt x="61312" y="112911"/>
                </a:lnTo>
                <a:lnTo>
                  <a:pt x="55420" y="112911"/>
                </a:lnTo>
                <a:lnTo>
                  <a:pt x="56184" y="106585"/>
                </a:lnTo>
                <a:cubicBezTo>
                  <a:pt x="64470" y="40193"/>
                  <a:pt x="70234" y="0"/>
                  <a:pt x="70234" y="0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4389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ihandform 19"/>
          <p:cNvSpPr>
            <a:spLocks noChangeAspect="1"/>
          </p:cNvSpPr>
          <p:nvPr/>
        </p:nvSpPr>
        <p:spPr bwMode="auto">
          <a:xfrm>
            <a:off x="4318430" y="990518"/>
            <a:ext cx="4257218" cy="3398000"/>
          </a:xfrm>
          <a:custGeom>
            <a:avLst/>
            <a:gdLst>
              <a:gd name="connsiteX0" fmla="*/ 67372 w 4257218"/>
              <a:gd name="connsiteY0" fmla="*/ 0 h 3398000"/>
              <a:gd name="connsiteX1" fmla="*/ 3408732 w 4257218"/>
              <a:gd name="connsiteY1" fmla="*/ 0 h 3398000"/>
              <a:gd name="connsiteX2" fmla="*/ 3404688 w 4257218"/>
              <a:gd name="connsiteY2" fmla="*/ 29306 h 3398000"/>
              <a:gd name="connsiteX3" fmla="*/ 3404641 w 4257218"/>
              <a:gd name="connsiteY3" fmla="*/ 29668 h 3398000"/>
              <a:gd name="connsiteX4" fmla="*/ 3411041 w 4257218"/>
              <a:gd name="connsiteY4" fmla="*/ 29668 h 3398000"/>
              <a:gd name="connsiteX5" fmla="*/ 3409595 w 4257218"/>
              <a:gd name="connsiteY5" fmla="*/ 40008 h 3398000"/>
              <a:gd name="connsiteX6" fmla="*/ 3411454 w 4257218"/>
              <a:gd name="connsiteY6" fmla="*/ 1375230 h 3398000"/>
              <a:gd name="connsiteX7" fmla="*/ 4249893 w 4257218"/>
              <a:gd name="connsiteY7" fmla="*/ 1571531 h 3398000"/>
              <a:gd name="connsiteX8" fmla="*/ 4253437 w 4257218"/>
              <a:gd name="connsiteY8" fmla="*/ 1612705 h 3398000"/>
              <a:gd name="connsiteX9" fmla="*/ 4256540 w 4257218"/>
              <a:gd name="connsiteY9" fmla="*/ 1674158 h 3398000"/>
              <a:gd name="connsiteX10" fmla="*/ 4257218 w 4257218"/>
              <a:gd name="connsiteY10" fmla="*/ 1700181 h 3398000"/>
              <a:gd name="connsiteX11" fmla="*/ 4249305 w 4257218"/>
              <a:gd name="connsiteY11" fmla="*/ 1856888 h 3398000"/>
              <a:gd name="connsiteX12" fmla="*/ 4240665 w 4257218"/>
              <a:gd name="connsiteY12" fmla="*/ 1911345 h 3398000"/>
              <a:gd name="connsiteX13" fmla="*/ 3411454 w 4257218"/>
              <a:gd name="connsiteY13" fmla="*/ 2049487 h 3398000"/>
              <a:gd name="connsiteX14" fmla="*/ 3411454 w 4257218"/>
              <a:gd name="connsiteY14" fmla="*/ 3398000 h 3398000"/>
              <a:gd name="connsiteX15" fmla="*/ 76659 w 4257218"/>
              <a:gd name="connsiteY15" fmla="*/ 3398000 h 3398000"/>
              <a:gd name="connsiteX16" fmla="*/ 27125 w 4257218"/>
              <a:gd name="connsiteY16" fmla="*/ 3343499 h 3398000"/>
              <a:gd name="connsiteX17" fmla="*/ 27125 w 4257218"/>
              <a:gd name="connsiteY17" fmla="*/ 2800122 h 3398000"/>
              <a:gd name="connsiteX18" fmla="*/ 53206 w 4257218"/>
              <a:gd name="connsiteY18" fmla="*/ 2796827 h 3398000"/>
              <a:gd name="connsiteX19" fmla="*/ 814349 w 4257218"/>
              <a:gd name="connsiteY19" fmla="*/ 2488012 h 3398000"/>
              <a:gd name="connsiteX20" fmla="*/ 53206 w 4257218"/>
              <a:gd name="connsiteY20" fmla="*/ 2179197 h 3398000"/>
              <a:gd name="connsiteX21" fmla="*/ 27125 w 4257218"/>
              <a:gd name="connsiteY21" fmla="*/ 2175902 h 3398000"/>
              <a:gd name="connsiteX22" fmla="*/ 27125 w 4257218"/>
              <a:gd name="connsiteY22" fmla="*/ 2049487 h 3398000"/>
              <a:gd name="connsiteX23" fmla="*/ 27125 w 4257218"/>
              <a:gd name="connsiteY23" fmla="*/ 1375230 h 3398000"/>
              <a:gd name="connsiteX24" fmla="*/ 24410 w 4257218"/>
              <a:gd name="connsiteY24" fmla="*/ 1241606 h 3398000"/>
              <a:gd name="connsiteX25" fmla="*/ 24260 w 4257218"/>
              <a:gd name="connsiteY25" fmla="*/ 1237324 h 3398000"/>
              <a:gd name="connsiteX26" fmla="*/ 53207 w 4257218"/>
              <a:gd name="connsiteY26" fmla="*/ 1233666 h 3398000"/>
              <a:gd name="connsiteX27" fmla="*/ 814350 w 4257218"/>
              <a:gd name="connsiteY27" fmla="*/ 924851 h 3398000"/>
              <a:gd name="connsiteX28" fmla="*/ 5655 w 4257218"/>
              <a:gd name="connsiteY28" fmla="*/ 610028 h 3398000"/>
              <a:gd name="connsiteX29" fmla="*/ 2438 w 4257218"/>
              <a:gd name="connsiteY29" fmla="*/ 608108 h 3398000"/>
              <a:gd name="connsiteX30" fmla="*/ 1330 w 4257218"/>
              <a:gd name="connsiteY30" fmla="*/ 565764 h 3398000"/>
              <a:gd name="connsiteX31" fmla="*/ 13679 w 4257218"/>
              <a:gd name="connsiteY31" fmla="*/ 128296 h 3398000"/>
              <a:gd name="connsiteX32" fmla="*/ 15195 w 4257218"/>
              <a:gd name="connsiteY32" fmla="*/ 116532 h 3398000"/>
              <a:gd name="connsiteX33" fmla="*/ 9114 w 4257218"/>
              <a:gd name="connsiteY33" fmla="*/ 116532 h 3398000"/>
              <a:gd name="connsiteX34" fmla="*/ 9903 w 4257218"/>
              <a:gd name="connsiteY34" fmla="*/ 110003 h 3398000"/>
              <a:gd name="connsiteX35" fmla="*/ 15777 w 4257218"/>
              <a:gd name="connsiteY35" fmla="*/ 63908 h 3398000"/>
              <a:gd name="connsiteX36" fmla="*/ 16884 w 4257218"/>
              <a:gd name="connsiteY36" fmla="*/ 55551 h 3398000"/>
              <a:gd name="connsiteX37" fmla="*/ 67372 w 4257218"/>
              <a:gd name="connsiteY37" fmla="*/ 0 h 339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4257218" h="3398000">
                <a:moveTo>
                  <a:pt x="67372" y="0"/>
                </a:moveTo>
                <a:lnTo>
                  <a:pt x="3408732" y="0"/>
                </a:lnTo>
                <a:cubicBezTo>
                  <a:pt x="3408732" y="0"/>
                  <a:pt x="3407245" y="10370"/>
                  <a:pt x="3404688" y="29306"/>
                </a:cubicBezTo>
                <a:cubicBezTo>
                  <a:pt x="3404673" y="29426"/>
                  <a:pt x="3404656" y="29547"/>
                  <a:pt x="3404641" y="29668"/>
                </a:cubicBezTo>
                <a:lnTo>
                  <a:pt x="3411041" y="29668"/>
                </a:lnTo>
                <a:lnTo>
                  <a:pt x="3409595" y="40008"/>
                </a:lnTo>
                <a:cubicBezTo>
                  <a:pt x="3391624" y="170259"/>
                  <a:pt x="3252814" y="1217200"/>
                  <a:pt x="3411454" y="1375230"/>
                </a:cubicBezTo>
                <a:cubicBezTo>
                  <a:pt x="3570095" y="1533258"/>
                  <a:pt x="4174911" y="950527"/>
                  <a:pt x="4249893" y="1571531"/>
                </a:cubicBezTo>
                <a:lnTo>
                  <a:pt x="4253437" y="1612705"/>
                </a:lnTo>
                <a:lnTo>
                  <a:pt x="4256540" y="1674158"/>
                </a:lnTo>
                <a:lnTo>
                  <a:pt x="4257218" y="1700181"/>
                </a:lnTo>
                <a:lnTo>
                  <a:pt x="4249305" y="1856888"/>
                </a:lnTo>
                <a:lnTo>
                  <a:pt x="4240665" y="1911345"/>
                </a:lnTo>
                <a:cubicBezTo>
                  <a:pt x="4135086" y="2436164"/>
                  <a:pt x="3564807" y="1896725"/>
                  <a:pt x="3411454" y="2049487"/>
                </a:cubicBezTo>
                <a:lnTo>
                  <a:pt x="3411454" y="3398000"/>
                </a:lnTo>
                <a:lnTo>
                  <a:pt x="76659" y="3398000"/>
                </a:lnTo>
                <a:lnTo>
                  <a:pt x="27125" y="3343499"/>
                </a:lnTo>
                <a:lnTo>
                  <a:pt x="27125" y="2800122"/>
                </a:lnTo>
                <a:lnTo>
                  <a:pt x="53206" y="2796827"/>
                </a:lnTo>
                <a:cubicBezTo>
                  <a:pt x="296123" y="2801436"/>
                  <a:pt x="814349" y="3225480"/>
                  <a:pt x="814349" y="2488012"/>
                </a:cubicBezTo>
                <a:cubicBezTo>
                  <a:pt x="814349" y="1750544"/>
                  <a:pt x="296123" y="2174588"/>
                  <a:pt x="53206" y="2179197"/>
                </a:cubicBezTo>
                <a:lnTo>
                  <a:pt x="27125" y="2175902"/>
                </a:lnTo>
                <a:lnTo>
                  <a:pt x="27125" y="2049487"/>
                </a:lnTo>
                <a:cubicBezTo>
                  <a:pt x="27125" y="1712358"/>
                  <a:pt x="29366" y="1695428"/>
                  <a:pt x="27125" y="1375230"/>
                </a:cubicBezTo>
                <a:cubicBezTo>
                  <a:pt x="26845" y="1335205"/>
                  <a:pt x="25856" y="1290232"/>
                  <a:pt x="24410" y="1241606"/>
                </a:cubicBezTo>
                <a:lnTo>
                  <a:pt x="24260" y="1237324"/>
                </a:lnTo>
                <a:lnTo>
                  <a:pt x="53207" y="1233666"/>
                </a:lnTo>
                <a:cubicBezTo>
                  <a:pt x="296124" y="1238275"/>
                  <a:pt x="814350" y="1662319"/>
                  <a:pt x="814350" y="924851"/>
                </a:cubicBezTo>
                <a:cubicBezTo>
                  <a:pt x="814350" y="134707"/>
                  <a:pt x="219448" y="677930"/>
                  <a:pt x="5655" y="610028"/>
                </a:cubicBezTo>
                <a:lnTo>
                  <a:pt x="2438" y="608108"/>
                </a:lnTo>
                <a:lnTo>
                  <a:pt x="1330" y="565764"/>
                </a:lnTo>
                <a:cubicBezTo>
                  <a:pt x="-1827" y="394466"/>
                  <a:pt x="15" y="236975"/>
                  <a:pt x="13679" y="128296"/>
                </a:cubicBezTo>
                <a:lnTo>
                  <a:pt x="15195" y="116532"/>
                </a:lnTo>
                <a:lnTo>
                  <a:pt x="9114" y="116532"/>
                </a:lnTo>
                <a:lnTo>
                  <a:pt x="9903" y="110003"/>
                </a:lnTo>
                <a:cubicBezTo>
                  <a:pt x="12041" y="92873"/>
                  <a:pt x="14017" y="77433"/>
                  <a:pt x="15777" y="63908"/>
                </a:cubicBezTo>
                <a:lnTo>
                  <a:pt x="16884" y="55551"/>
                </a:lnTo>
                <a:lnTo>
                  <a:pt x="67372" y="0"/>
                </a:lnTo>
                <a:close/>
              </a:path>
            </a:pathLst>
          </a:custGeom>
          <a:solidFill>
            <a:srgbClr val="8EBBE5"/>
          </a:solidFill>
          <a:ln w="12700">
            <a:solidFill>
              <a:srgbClr val="8EBBE5"/>
            </a:solidFill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sp>
        <p:nvSpPr>
          <p:cNvPr id="23" name="Freihandform 22"/>
          <p:cNvSpPr>
            <a:spLocks noChangeAspect="1"/>
          </p:cNvSpPr>
          <p:nvPr/>
        </p:nvSpPr>
        <p:spPr bwMode="auto">
          <a:xfrm>
            <a:off x="3699165" y="246009"/>
            <a:ext cx="4872702" cy="4876801"/>
          </a:xfrm>
          <a:custGeom>
            <a:avLst/>
            <a:gdLst>
              <a:gd name="connsiteX0" fmla="*/ 4868569 w 4872702"/>
              <a:gd name="connsiteY0" fmla="*/ 2601398 h 4876801"/>
              <a:gd name="connsiteX1" fmla="*/ 4864211 w 4872702"/>
              <a:gd name="connsiteY1" fmla="*/ 2687713 h 4876801"/>
              <a:gd name="connsiteX2" fmla="*/ 2438400 w 4872702"/>
              <a:gd name="connsiteY2" fmla="*/ 4876801 h 4876801"/>
              <a:gd name="connsiteX3" fmla="*/ 714191 w 4872702"/>
              <a:gd name="connsiteY3" fmla="*/ 4162610 h 4876801"/>
              <a:gd name="connsiteX4" fmla="*/ 695923 w 4872702"/>
              <a:gd name="connsiteY4" fmla="*/ 4142510 h 4876801"/>
              <a:gd name="connsiteX5" fmla="*/ 4030718 w 4872702"/>
              <a:gd name="connsiteY5" fmla="*/ 4142510 h 4876801"/>
              <a:gd name="connsiteX6" fmla="*/ 4030718 w 4872702"/>
              <a:gd name="connsiteY6" fmla="*/ 2793997 h 4876801"/>
              <a:gd name="connsiteX7" fmla="*/ 4859929 w 4872702"/>
              <a:gd name="connsiteY7" fmla="*/ 2655855 h 4876801"/>
              <a:gd name="connsiteX8" fmla="*/ 636148 w 4872702"/>
              <a:gd name="connsiteY8" fmla="*/ 800060 h 4876801"/>
              <a:gd name="connsiteX9" fmla="*/ 635041 w 4872702"/>
              <a:gd name="connsiteY9" fmla="*/ 808417 h 4876801"/>
              <a:gd name="connsiteX10" fmla="*/ 629167 w 4872702"/>
              <a:gd name="connsiteY10" fmla="*/ 854512 h 4876801"/>
              <a:gd name="connsiteX11" fmla="*/ 628378 w 4872702"/>
              <a:gd name="connsiteY11" fmla="*/ 861041 h 4876801"/>
              <a:gd name="connsiteX12" fmla="*/ 634459 w 4872702"/>
              <a:gd name="connsiteY12" fmla="*/ 861041 h 4876801"/>
              <a:gd name="connsiteX13" fmla="*/ 632943 w 4872702"/>
              <a:gd name="connsiteY13" fmla="*/ 872805 h 4876801"/>
              <a:gd name="connsiteX14" fmla="*/ 620594 w 4872702"/>
              <a:gd name="connsiteY14" fmla="*/ 1310273 h 4876801"/>
              <a:gd name="connsiteX15" fmla="*/ 621702 w 4872702"/>
              <a:gd name="connsiteY15" fmla="*/ 1352617 h 4876801"/>
              <a:gd name="connsiteX16" fmla="*/ 624919 w 4872702"/>
              <a:gd name="connsiteY16" fmla="*/ 1354537 h 4876801"/>
              <a:gd name="connsiteX17" fmla="*/ 1433614 w 4872702"/>
              <a:gd name="connsiteY17" fmla="*/ 1669360 h 4876801"/>
              <a:gd name="connsiteX18" fmla="*/ 672471 w 4872702"/>
              <a:gd name="connsiteY18" fmla="*/ 1978175 h 4876801"/>
              <a:gd name="connsiteX19" fmla="*/ 643524 w 4872702"/>
              <a:gd name="connsiteY19" fmla="*/ 1981833 h 4876801"/>
              <a:gd name="connsiteX20" fmla="*/ 643674 w 4872702"/>
              <a:gd name="connsiteY20" fmla="*/ 1986115 h 4876801"/>
              <a:gd name="connsiteX21" fmla="*/ 646389 w 4872702"/>
              <a:gd name="connsiteY21" fmla="*/ 2119739 h 4876801"/>
              <a:gd name="connsiteX22" fmla="*/ 646389 w 4872702"/>
              <a:gd name="connsiteY22" fmla="*/ 2793996 h 4876801"/>
              <a:gd name="connsiteX23" fmla="*/ 646389 w 4872702"/>
              <a:gd name="connsiteY23" fmla="*/ 2920411 h 4876801"/>
              <a:gd name="connsiteX24" fmla="*/ 672470 w 4872702"/>
              <a:gd name="connsiteY24" fmla="*/ 2923706 h 4876801"/>
              <a:gd name="connsiteX25" fmla="*/ 1433613 w 4872702"/>
              <a:gd name="connsiteY25" fmla="*/ 3232521 h 4876801"/>
              <a:gd name="connsiteX26" fmla="*/ 672470 w 4872702"/>
              <a:gd name="connsiteY26" fmla="*/ 3541336 h 4876801"/>
              <a:gd name="connsiteX27" fmla="*/ 646389 w 4872702"/>
              <a:gd name="connsiteY27" fmla="*/ 3544631 h 4876801"/>
              <a:gd name="connsiteX28" fmla="*/ 646389 w 4872702"/>
              <a:gd name="connsiteY28" fmla="*/ 4088008 h 4876801"/>
              <a:gd name="connsiteX29" fmla="*/ 556812 w 4872702"/>
              <a:gd name="connsiteY29" fmla="*/ 3989449 h 4876801"/>
              <a:gd name="connsiteX30" fmla="*/ 0 w 4872702"/>
              <a:gd name="connsiteY30" fmla="*/ 2438400 h 4876801"/>
              <a:gd name="connsiteX31" fmla="*/ 556812 w 4872702"/>
              <a:gd name="connsiteY31" fmla="*/ 887351 h 4876801"/>
              <a:gd name="connsiteX32" fmla="*/ 2438401 w 4872702"/>
              <a:gd name="connsiteY32" fmla="*/ 0 h 4876801"/>
              <a:gd name="connsiteX33" fmla="*/ 4864212 w 4872702"/>
              <a:gd name="connsiteY33" fmla="*/ 2189088 h 4876801"/>
              <a:gd name="connsiteX34" fmla="*/ 4872702 w 4872702"/>
              <a:gd name="connsiteY34" fmla="*/ 2357214 h 4876801"/>
              <a:gd name="connsiteX35" fmla="*/ 4869158 w 4872702"/>
              <a:gd name="connsiteY35" fmla="*/ 2316040 h 4876801"/>
              <a:gd name="connsiteX36" fmla="*/ 4030719 w 4872702"/>
              <a:gd name="connsiteY36" fmla="*/ 2119739 h 4876801"/>
              <a:gd name="connsiteX37" fmla="*/ 4028860 w 4872702"/>
              <a:gd name="connsiteY37" fmla="*/ 784517 h 4876801"/>
              <a:gd name="connsiteX38" fmla="*/ 4030306 w 4872702"/>
              <a:gd name="connsiteY38" fmla="*/ 774177 h 4876801"/>
              <a:gd name="connsiteX39" fmla="*/ 4023906 w 4872702"/>
              <a:gd name="connsiteY39" fmla="*/ 774177 h 4876801"/>
              <a:gd name="connsiteX40" fmla="*/ 4023953 w 4872702"/>
              <a:gd name="connsiteY40" fmla="*/ 773815 h 4876801"/>
              <a:gd name="connsiteX41" fmla="*/ 4027997 w 4872702"/>
              <a:gd name="connsiteY41" fmla="*/ 744509 h 4876801"/>
              <a:gd name="connsiteX42" fmla="*/ 686637 w 4872702"/>
              <a:gd name="connsiteY42" fmla="*/ 744509 h 4876801"/>
              <a:gd name="connsiteX43" fmla="*/ 714192 w 4872702"/>
              <a:gd name="connsiteY43" fmla="*/ 714191 h 4876801"/>
              <a:gd name="connsiteX44" fmla="*/ 2438401 w 4872702"/>
              <a:gd name="connsiteY44" fmla="*/ 0 h 4876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4872702" h="4876801">
                <a:moveTo>
                  <a:pt x="4868569" y="2601398"/>
                </a:moveTo>
                <a:lnTo>
                  <a:pt x="4864211" y="2687713"/>
                </a:lnTo>
                <a:cubicBezTo>
                  <a:pt x="4739340" y="3917291"/>
                  <a:pt x="3700923" y="4876801"/>
                  <a:pt x="2438400" y="4876801"/>
                </a:cubicBezTo>
                <a:cubicBezTo>
                  <a:pt x="1765055" y="4876801"/>
                  <a:pt x="1155455" y="4603874"/>
                  <a:pt x="714191" y="4162610"/>
                </a:cubicBezTo>
                <a:lnTo>
                  <a:pt x="695923" y="4142510"/>
                </a:lnTo>
                <a:lnTo>
                  <a:pt x="4030718" y="4142510"/>
                </a:lnTo>
                <a:lnTo>
                  <a:pt x="4030718" y="2793997"/>
                </a:lnTo>
                <a:cubicBezTo>
                  <a:pt x="4184071" y="2641235"/>
                  <a:pt x="4754350" y="3180674"/>
                  <a:pt x="4859929" y="2655855"/>
                </a:cubicBezTo>
                <a:close/>
                <a:moveTo>
                  <a:pt x="636148" y="800060"/>
                </a:moveTo>
                <a:lnTo>
                  <a:pt x="635041" y="808417"/>
                </a:lnTo>
                <a:cubicBezTo>
                  <a:pt x="633281" y="821942"/>
                  <a:pt x="631305" y="837382"/>
                  <a:pt x="629167" y="854512"/>
                </a:cubicBezTo>
                <a:lnTo>
                  <a:pt x="628378" y="861041"/>
                </a:lnTo>
                <a:lnTo>
                  <a:pt x="634459" y="861041"/>
                </a:lnTo>
                <a:lnTo>
                  <a:pt x="632943" y="872805"/>
                </a:lnTo>
                <a:cubicBezTo>
                  <a:pt x="619279" y="981484"/>
                  <a:pt x="617437" y="1138975"/>
                  <a:pt x="620594" y="1310273"/>
                </a:cubicBezTo>
                <a:lnTo>
                  <a:pt x="621702" y="1352617"/>
                </a:lnTo>
                <a:lnTo>
                  <a:pt x="624919" y="1354537"/>
                </a:lnTo>
                <a:cubicBezTo>
                  <a:pt x="838712" y="1422439"/>
                  <a:pt x="1433614" y="879216"/>
                  <a:pt x="1433614" y="1669360"/>
                </a:cubicBezTo>
                <a:cubicBezTo>
                  <a:pt x="1433614" y="2406828"/>
                  <a:pt x="915388" y="1982784"/>
                  <a:pt x="672471" y="1978175"/>
                </a:cubicBezTo>
                <a:lnTo>
                  <a:pt x="643524" y="1981833"/>
                </a:lnTo>
                <a:lnTo>
                  <a:pt x="643674" y="1986115"/>
                </a:lnTo>
                <a:cubicBezTo>
                  <a:pt x="645120" y="2034741"/>
                  <a:pt x="646109" y="2079714"/>
                  <a:pt x="646389" y="2119739"/>
                </a:cubicBezTo>
                <a:cubicBezTo>
                  <a:pt x="648630" y="2439937"/>
                  <a:pt x="646389" y="2456867"/>
                  <a:pt x="646389" y="2793996"/>
                </a:cubicBezTo>
                <a:lnTo>
                  <a:pt x="646389" y="2920411"/>
                </a:lnTo>
                <a:lnTo>
                  <a:pt x="672470" y="2923706"/>
                </a:lnTo>
                <a:cubicBezTo>
                  <a:pt x="915387" y="2919097"/>
                  <a:pt x="1433613" y="2495053"/>
                  <a:pt x="1433613" y="3232521"/>
                </a:cubicBezTo>
                <a:cubicBezTo>
                  <a:pt x="1433613" y="3969989"/>
                  <a:pt x="915387" y="3545945"/>
                  <a:pt x="672470" y="3541336"/>
                </a:cubicBezTo>
                <a:lnTo>
                  <a:pt x="646389" y="3544631"/>
                </a:lnTo>
                <a:lnTo>
                  <a:pt x="646389" y="4088008"/>
                </a:lnTo>
                <a:lnTo>
                  <a:pt x="556812" y="3989449"/>
                </a:lnTo>
                <a:cubicBezTo>
                  <a:pt x="208960" y="3567950"/>
                  <a:pt x="0" y="3027577"/>
                  <a:pt x="0" y="2438400"/>
                </a:cubicBezTo>
                <a:cubicBezTo>
                  <a:pt x="0" y="1849223"/>
                  <a:pt x="208960" y="1308851"/>
                  <a:pt x="556812" y="887351"/>
                </a:cubicBezTo>
                <a:close/>
                <a:moveTo>
                  <a:pt x="2438401" y="0"/>
                </a:moveTo>
                <a:cubicBezTo>
                  <a:pt x="3700924" y="0"/>
                  <a:pt x="4739341" y="959510"/>
                  <a:pt x="4864212" y="2189088"/>
                </a:cubicBezTo>
                <a:lnTo>
                  <a:pt x="4872702" y="2357214"/>
                </a:lnTo>
                <a:lnTo>
                  <a:pt x="4869158" y="2316040"/>
                </a:lnTo>
                <a:cubicBezTo>
                  <a:pt x="4794176" y="1695036"/>
                  <a:pt x="4189360" y="2277767"/>
                  <a:pt x="4030719" y="2119739"/>
                </a:cubicBezTo>
                <a:cubicBezTo>
                  <a:pt x="3872079" y="1961709"/>
                  <a:pt x="4010889" y="914768"/>
                  <a:pt x="4028860" y="784517"/>
                </a:cubicBezTo>
                <a:lnTo>
                  <a:pt x="4030306" y="774177"/>
                </a:lnTo>
                <a:lnTo>
                  <a:pt x="4023906" y="774177"/>
                </a:lnTo>
                <a:cubicBezTo>
                  <a:pt x="4023921" y="774056"/>
                  <a:pt x="4023938" y="773935"/>
                  <a:pt x="4023953" y="773815"/>
                </a:cubicBezTo>
                <a:cubicBezTo>
                  <a:pt x="4026510" y="754879"/>
                  <a:pt x="4027997" y="744509"/>
                  <a:pt x="4027997" y="744509"/>
                </a:cubicBezTo>
                <a:lnTo>
                  <a:pt x="686637" y="744509"/>
                </a:lnTo>
                <a:lnTo>
                  <a:pt x="714192" y="714191"/>
                </a:lnTo>
                <a:cubicBezTo>
                  <a:pt x="1155456" y="272927"/>
                  <a:pt x="1765056" y="0"/>
                  <a:pt x="2438401" y="0"/>
                </a:cubicBezTo>
                <a:close/>
              </a:path>
            </a:pathLst>
          </a:custGeom>
          <a:solidFill>
            <a:srgbClr val="00549F"/>
          </a:solidFill>
          <a:ln w="12700">
            <a:solidFill>
              <a:srgbClr val="00549F"/>
            </a:solidFill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sp>
        <p:nvSpPr>
          <p:cNvPr id="14" name="Freihandform 13"/>
          <p:cNvSpPr>
            <a:spLocks noChangeAspect="1"/>
          </p:cNvSpPr>
          <p:nvPr/>
        </p:nvSpPr>
        <p:spPr bwMode="auto">
          <a:xfrm>
            <a:off x="8571868" y="2603224"/>
            <a:ext cx="3103" cy="61453"/>
          </a:xfrm>
          <a:custGeom>
            <a:avLst/>
            <a:gdLst>
              <a:gd name="connsiteX0" fmla="*/ 0 w 3103"/>
              <a:gd name="connsiteY0" fmla="*/ 0 h 61453"/>
              <a:gd name="connsiteX1" fmla="*/ 2152 w 3103"/>
              <a:gd name="connsiteY1" fmla="*/ 25011 h 61453"/>
              <a:gd name="connsiteX2" fmla="*/ 3103 w 3103"/>
              <a:gd name="connsiteY2" fmla="*/ 61453 h 61453"/>
              <a:gd name="connsiteX3" fmla="*/ 0 w 3103"/>
              <a:gd name="connsiteY3" fmla="*/ 0 h 61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03" h="61453">
                <a:moveTo>
                  <a:pt x="0" y="0"/>
                </a:moveTo>
                <a:lnTo>
                  <a:pt x="2152" y="25011"/>
                </a:lnTo>
                <a:lnTo>
                  <a:pt x="3103" y="61453"/>
                </a:lnTo>
                <a:lnTo>
                  <a:pt x="0" y="0"/>
                </a:lnTo>
                <a:close/>
              </a:path>
            </a:pathLst>
          </a:custGeom>
          <a:solidFill>
            <a:srgbClr val="8EBBE5"/>
          </a:solidFill>
          <a:ln w="12700">
            <a:solidFill>
              <a:schemeClr val="bg2">
                <a:lumMod val="75000"/>
              </a:schemeClr>
            </a:solidFill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sp>
        <p:nvSpPr>
          <p:cNvPr id="13" name="Freihandform 12"/>
          <p:cNvSpPr>
            <a:spLocks noChangeAspect="1"/>
          </p:cNvSpPr>
          <p:nvPr/>
        </p:nvSpPr>
        <p:spPr bwMode="auto">
          <a:xfrm>
            <a:off x="8574970" y="2664677"/>
            <a:ext cx="996" cy="26023"/>
          </a:xfrm>
          <a:custGeom>
            <a:avLst/>
            <a:gdLst>
              <a:gd name="connsiteX0" fmla="*/ 0 w 996"/>
              <a:gd name="connsiteY0" fmla="*/ 0 h 26023"/>
              <a:gd name="connsiteX1" fmla="*/ 996 w 996"/>
              <a:gd name="connsiteY1" fmla="*/ 19733 h 26023"/>
              <a:gd name="connsiteX2" fmla="*/ 678 w 996"/>
              <a:gd name="connsiteY2" fmla="*/ 26023 h 26023"/>
              <a:gd name="connsiteX3" fmla="*/ 0 w 996"/>
              <a:gd name="connsiteY3" fmla="*/ 0 h 260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6" h="26023">
                <a:moveTo>
                  <a:pt x="0" y="0"/>
                </a:moveTo>
                <a:lnTo>
                  <a:pt x="996" y="19733"/>
                </a:lnTo>
                <a:lnTo>
                  <a:pt x="678" y="26023"/>
                </a:lnTo>
                <a:lnTo>
                  <a:pt x="0" y="0"/>
                </a:lnTo>
                <a:close/>
              </a:path>
            </a:pathLst>
          </a:custGeom>
          <a:solidFill>
            <a:srgbClr val="8EBBE5"/>
          </a:solidFill>
          <a:ln w="12700">
            <a:solidFill>
              <a:schemeClr val="bg2">
                <a:lumMod val="75000"/>
              </a:schemeClr>
            </a:solidFill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sp>
        <p:nvSpPr>
          <p:cNvPr id="12" name="Freihandform 11"/>
          <p:cNvSpPr>
            <a:spLocks noChangeAspect="1"/>
          </p:cNvSpPr>
          <p:nvPr/>
        </p:nvSpPr>
        <p:spPr bwMode="auto">
          <a:xfrm>
            <a:off x="8567736" y="2690700"/>
            <a:ext cx="8231" cy="156707"/>
          </a:xfrm>
          <a:custGeom>
            <a:avLst/>
            <a:gdLst>
              <a:gd name="connsiteX0" fmla="*/ 7913 w 8231"/>
              <a:gd name="connsiteY0" fmla="*/ 0 h 156707"/>
              <a:gd name="connsiteX1" fmla="*/ 8231 w 8231"/>
              <a:gd name="connsiteY1" fmla="*/ 12177 h 156707"/>
              <a:gd name="connsiteX2" fmla="*/ 588 w 8231"/>
              <a:gd name="connsiteY2" fmla="*/ 153004 h 156707"/>
              <a:gd name="connsiteX3" fmla="*/ 0 w 8231"/>
              <a:gd name="connsiteY3" fmla="*/ 156707 h 156707"/>
              <a:gd name="connsiteX4" fmla="*/ 7913 w 8231"/>
              <a:gd name="connsiteY4" fmla="*/ 0 h 1567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231" h="156707">
                <a:moveTo>
                  <a:pt x="7913" y="0"/>
                </a:moveTo>
                <a:lnTo>
                  <a:pt x="8231" y="12177"/>
                </a:lnTo>
                <a:cubicBezTo>
                  <a:pt x="8231" y="64853"/>
                  <a:pt x="5587" y="111604"/>
                  <a:pt x="588" y="153004"/>
                </a:cubicBezTo>
                <a:lnTo>
                  <a:pt x="0" y="156707"/>
                </a:lnTo>
                <a:lnTo>
                  <a:pt x="7913" y="0"/>
                </a:lnTo>
                <a:close/>
              </a:path>
            </a:pathLst>
          </a:custGeom>
          <a:solidFill>
            <a:srgbClr val="8EBBE5"/>
          </a:solidFill>
          <a:ln w="12700">
            <a:solidFill>
              <a:schemeClr val="bg2">
                <a:lumMod val="75000"/>
              </a:schemeClr>
            </a:solidFill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5879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ihandform 19"/>
          <p:cNvSpPr>
            <a:spLocks noChangeAspect="1"/>
          </p:cNvSpPr>
          <p:nvPr/>
        </p:nvSpPr>
        <p:spPr bwMode="auto">
          <a:xfrm>
            <a:off x="4318430" y="990518"/>
            <a:ext cx="4257218" cy="3398000"/>
          </a:xfrm>
          <a:custGeom>
            <a:avLst/>
            <a:gdLst>
              <a:gd name="connsiteX0" fmla="*/ 67372 w 4257218"/>
              <a:gd name="connsiteY0" fmla="*/ 0 h 3398000"/>
              <a:gd name="connsiteX1" fmla="*/ 3408732 w 4257218"/>
              <a:gd name="connsiteY1" fmla="*/ 0 h 3398000"/>
              <a:gd name="connsiteX2" fmla="*/ 3404688 w 4257218"/>
              <a:gd name="connsiteY2" fmla="*/ 29306 h 3398000"/>
              <a:gd name="connsiteX3" fmla="*/ 3404641 w 4257218"/>
              <a:gd name="connsiteY3" fmla="*/ 29668 h 3398000"/>
              <a:gd name="connsiteX4" fmla="*/ 3411041 w 4257218"/>
              <a:gd name="connsiteY4" fmla="*/ 29668 h 3398000"/>
              <a:gd name="connsiteX5" fmla="*/ 3409595 w 4257218"/>
              <a:gd name="connsiteY5" fmla="*/ 40008 h 3398000"/>
              <a:gd name="connsiteX6" fmla="*/ 3411454 w 4257218"/>
              <a:gd name="connsiteY6" fmla="*/ 1375230 h 3398000"/>
              <a:gd name="connsiteX7" fmla="*/ 4249893 w 4257218"/>
              <a:gd name="connsiteY7" fmla="*/ 1571531 h 3398000"/>
              <a:gd name="connsiteX8" fmla="*/ 4253437 w 4257218"/>
              <a:gd name="connsiteY8" fmla="*/ 1612705 h 3398000"/>
              <a:gd name="connsiteX9" fmla="*/ 4256540 w 4257218"/>
              <a:gd name="connsiteY9" fmla="*/ 1674158 h 3398000"/>
              <a:gd name="connsiteX10" fmla="*/ 4257218 w 4257218"/>
              <a:gd name="connsiteY10" fmla="*/ 1700181 h 3398000"/>
              <a:gd name="connsiteX11" fmla="*/ 4249305 w 4257218"/>
              <a:gd name="connsiteY11" fmla="*/ 1856888 h 3398000"/>
              <a:gd name="connsiteX12" fmla="*/ 4240665 w 4257218"/>
              <a:gd name="connsiteY12" fmla="*/ 1911345 h 3398000"/>
              <a:gd name="connsiteX13" fmla="*/ 3411454 w 4257218"/>
              <a:gd name="connsiteY13" fmla="*/ 2049487 h 3398000"/>
              <a:gd name="connsiteX14" fmla="*/ 3411454 w 4257218"/>
              <a:gd name="connsiteY14" fmla="*/ 3398000 h 3398000"/>
              <a:gd name="connsiteX15" fmla="*/ 76659 w 4257218"/>
              <a:gd name="connsiteY15" fmla="*/ 3398000 h 3398000"/>
              <a:gd name="connsiteX16" fmla="*/ 27125 w 4257218"/>
              <a:gd name="connsiteY16" fmla="*/ 3343499 h 3398000"/>
              <a:gd name="connsiteX17" fmla="*/ 27125 w 4257218"/>
              <a:gd name="connsiteY17" fmla="*/ 2800122 h 3398000"/>
              <a:gd name="connsiteX18" fmla="*/ 53206 w 4257218"/>
              <a:gd name="connsiteY18" fmla="*/ 2796827 h 3398000"/>
              <a:gd name="connsiteX19" fmla="*/ 814349 w 4257218"/>
              <a:gd name="connsiteY19" fmla="*/ 2488012 h 3398000"/>
              <a:gd name="connsiteX20" fmla="*/ 53206 w 4257218"/>
              <a:gd name="connsiteY20" fmla="*/ 2179197 h 3398000"/>
              <a:gd name="connsiteX21" fmla="*/ 27125 w 4257218"/>
              <a:gd name="connsiteY21" fmla="*/ 2175902 h 3398000"/>
              <a:gd name="connsiteX22" fmla="*/ 27125 w 4257218"/>
              <a:gd name="connsiteY22" fmla="*/ 2049487 h 3398000"/>
              <a:gd name="connsiteX23" fmla="*/ 27125 w 4257218"/>
              <a:gd name="connsiteY23" fmla="*/ 1375230 h 3398000"/>
              <a:gd name="connsiteX24" fmla="*/ 24410 w 4257218"/>
              <a:gd name="connsiteY24" fmla="*/ 1241606 h 3398000"/>
              <a:gd name="connsiteX25" fmla="*/ 24260 w 4257218"/>
              <a:gd name="connsiteY25" fmla="*/ 1237324 h 3398000"/>
              <a:gd name="connsiteX26" fmla="*/ 53207 w 4257218"/>
              <a:gd name="connsiteY26" fmla="*/ 1233666 h 3398000"/>
              <a:gd name="connsiteX27" fmla="*/ 814350 w 4257218"/>
              <a:gd name="connsiteY27" fmla="*/ 924851 h 3398000"/>
              <a:gd name="connsiteX28" fmla="*/ 5655 w 4257218"/>
              <a:gd name="connsiteY28" fmla="*/ 610028 h 3398000"/>
              <a:gd name="connsiteX29" fmla="*/ 2438 w 4257218"/>
              <a:gd name="connsiteY29" fmla="*/ 608108 h 3398000"/>
              <a:gd name="connsiteX30" fmla="*/ 1330 w 4257218"/>
              <a:gd name="connsiteY30" fmla="*/ 565764 h 3398000"/>
              <a:gd name="connsiteX31" fmla="*/ 13679 w 4257218"/>
              <a:gd name="connsiteY31" fmla="*/ 128296 h 3398000"/>
              <a:gd name="connsiteX32" fmla="*/ 15195 w 4257218"/>
              <a:gd name="connsiteY32" fmla="*/ 116532 h 3398000"/>
              <a:gd name="connsiteX33" fmla="*/ 9114 w 4257218"/>
              <a:gd name="connsiteY33" fmla="*/ 116532 h 3398000"/>
              <a:gd name="connsiteX34" fmla="*/ 9903 w 4257218"/>
              <a:gd name="connsiteY34" fmla="*/ 110003 h 3398000"/>
              <a:gd name="connsiteX35" fmla="*/ 15777 w 4257218"/>
              <a:gd name="connsiteY35" fmla="*/ 63908 h 3398000"/>
              <a:gd name="connsiteX36" fmla="*/ 16884 w 4257218"/>
              <a:gd name="connsiteY36" fmla="*/ 55551 h 3398000"/>
              <a:gd name="connsiteX37" fmla="*/ 67372 w 4257218"/>
              <a:gd name="connsiteY37" fmla="*/ 0 h 339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4257218" h="3398000">
                <a:moveTo>
                  <a:pt x="67372" y="0"/>
                </a:moveTo>
                <a:lnTo>
                  <a:pt x="3408732" y="0"/>
                </a:lnTo>
                <a:cubicBezTo>
                  <a:pt x="3408732" y="0"/>
                  <a:pt x="3407245" y="10370"/>
                  <a:pt x="3404688" y="29306"/>
                </a:cubicBezTo>
                <a:cubicBezTo>
                  <a:pt x="3404673" y="29426"/>
                  <a:pt x="3404656" y="29547"/>
                  <a:pt x="3404641" y="29668"/>
                </a:cubicBezTo>
                <a:lnTo>
                  <a:pt x="3411041" y="29668"/>
                </a:lnTo>
                <a:lnTo>
                  <a:pt x="3409595" y="40008"/>
                </a:lnTo>
                <a:cubicBezTo>
                  <a:pt x="3391624" y="170259"/>
                  <a:pt x="3252814" y="1217200"/>
                  <a:pt x="3411454" y="1375230"/>
                </a:cubicBezTo>
                <a:cubicBezTo>
                  <a:pt x="3570095" y="1533258"/>
                  <a:pt x="4174911" y="950527"/>
                  <a:pt x="4249893" y="1571531"/>
                </a:cubicBezTo>
                <a:lnTo>
                  <a:pt x="4253437" y="1612705"/>
                </a:lnTo>
                <a:lnTo>
                  <a:pt x="4256540" y="1674158"/>
                </a:lnTo>
                <a:lnTo>
                  <a:pt x="4257218" y="1700181"/>
                </a:lnTo>
                <a:lnTo>
                  <a:pt x="4249305" y="1856888"/>
                </a:lnTo>
                <a:lnTo>
                  <a:pt x="4240665" y="1911345"/>
                </a:lnTo>
                <a:cubicBezTo>
                  <a:pt x="4135086" y="2436164"/>
                  <a:pt x="3564807" y="1896725"/>
                  <a:pt x="3411454" y="2049487"/>
                </a:cubicBezTo>
                <a:lnTo>
                  <a:pt x="3411454" y="3398000"/>
                </a:lnTo>
                <a:lnTo>
                  <a:pt x="76659" y="3398000"/>
                </a:lnTo>
                <a:lnTo>
                  <a:pt x="27125" y="3343499"/>
                </a:lnTo>
                <a:lnTo>
                  <a:pt x="27125" y="2800122"/>
                </a:lnTo>
                <a:lnTo>
                  <a:pt x="53206" y="2796827"/>
                </a:lnTo>
                <a:cubicBezTo>
                  <a:pt x="296123" y="2801436"/>
                  <a:pt x="814349" y="3225480"/>
                  <a:pt x="814349" y="2488012"/>
                </a:cubicBezTo>
                <a:cubicBezTo>
                  <a:pt x="814349" y="1750544"/>
                  <a:pt x="296123" y="2174588"/>
                  <a:pt x="53206" y="2179197"/>
                </a:cubicBezTo>
                <a:lnTo>
                  <a:pt x="27125" y="2175902"/>
                </a:lnTo>
                <a:lnTo>
                  <a:pt x="27125" y="2049487"/>
                </a:lnTo>
                <a:cubicBezTo>
                  <a:pt x="27125" y="1712358"/>
                  <a:pt x="29366" y="1695428"/>
                  <a:pt x="27125" y="1375230"/>
                </a:cubicBezTo>
                <a:cubicBezTo>
                  <a:pt x="26845" y="1335205"/>
                  <a:pt x="25856" y="1290232"/>
                  <a:pt x="24410" y="1241606"/>
                </a:cubicBezTo>
                <a:lnTo>
                  <a:pt x="24260" y="1237324"/>
                </a:lnTo>
                <a:lnTo>
                  <a:pt x="53207" y="1233666"/>
                </a:lnTo>
                <a:cubicBezTo>
                  <a:pt x="296124" y="1238275"/>
                  <a:pt x="814350" y="1662319"/>
                  <a:pt x="814350" y="924851"/>
                </a:cubicBezTo>
                <a:cubicBezTo>
                  <a:pt x="814350" y="134707"/>
                  <a:pt x="219448" y="677930"/>
                  <a:pt x="5655" y="610028"/>
                </a:cubicBezTo>
                <a:lnTo>
                  <a:pt x="2438" y="608108"/>
                </a:lnTo>
                <a:lnTo>
                  <a:pt x="1330" y="565764"/>
                </a:lnTo>
                <a:cubicBezTo>
                  <a:pt x="-1827" y="394466"/>
                  <a:pt x="15" y="236975"/>
                  <a:pt x="13679" y="128296"/>
                </a:cubicBezTo>
                <a:lnTo>
                  <a:pt x="15195" y="116532"/>
                </a:lnTo>
                <a:lnTo>
                  <a:pt x="9114" y="116532"/>
                </a:lnTo>
                <a:lnTo>
                  <a:pt x="9903" y="110003"/>
                </a:lnTo>
                <a:cubicBezTo>
                  <a:pt x="12041" y="92873"/>
                  <a:pt x="14017" y="77433"/>
                  <a:pt x="15777" y="63908"/>
                </a:cubicBezTo>
                <a:lnTo>
                  <a:pt x="16884" y="55551"/>
                </a:lnTo>
                <a:lnTo>
                  <a:pt x="67372" y="0"/>
                </a:lnTo>
                <a:close/>
              </a:path>
            </a:pathLst>
          </a:custGeom>
          <a:solidFill>
            <a:srgbClr val="8EBBE5"/>
          </a:solidFill>
          <a:ln w="12700">
            <a:solidFill>
              <a:srgbClr val="8EBBE5"/>
            </a:solidFill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sp>
        <p:nvSpPr>
          <p:cNvPr id="23" name="Freihandform 22"/>
          <p:cNvSpPr>
            <a:spLocks noChangeAspect="1"/>
          </p:cNvSpPr>
          <p:nvPr/>
        </p:nvSpPr>
        <p:spPr bwMode="auto">
          <a:xfrm>
            <a:off x="3699165" y="246009"/>
            <a:ext cx="4872702" cy="4876801"/>
          </a:xfrm>
          <a:custGeom>
            <a:avLst/>
            <a:gdLst>
              <a:gd name="connsiteX0" fmla="*/ 4868569 w 4872702"/>
              <a:gd name="connsiteY0" fmla="*/ 2601398 h 4876801"/>
              <a:gd name="connsiteX1" fmla="*/ 4864211 w 4872702"/>
              <a:gd name="connsiteY1" fmla="*/ 2687713 h 4876801"/>
              <a:gd name="connsiteX2" fmla="*/ 2438400 w 4872702"/>
              <a:gd name="connsiteY2" fmla="*/ 4876801 h 4876801"/>
              <a:gd name="connsiteX3" fmla="*/ 714191 w 4872702"/>
              <a:gd name="connsiteY3" fmla="*/ 4162610 h 4876801"/>
              <a:gd name="connsiteX4" fmla="*/ 695923 w 4872702"/>
              <a:gd name="connsiteY4" fmla="*/ 4142510 h 4876801"/>
              <a:gd name="connsiteX5" fmla="*/ 4030718 w 4872702"/>
              <a:gd name="connsiteY5" fmla="*/ 4142510 h 4876801"/>
              <a:gd name="connsiteX6" fmla="*/ 4030718 w 4872702"/>
              <a:gd name="connsiteY6" fmla="*/ 2793997 h 4876801"/>
              <a:gd name="connsiteX7" fmla="*/ 4859929 w 4872702"/>
              <a:gd name="connsiteY7" fmla="*/ 2655855 h 4876801"/>
              <a:gd name="connsiteX8" fmla="*/ 636148 w 4872702"/>
              <a:gd name="connsiteY8" fmla="*/ 800060 h 4876801"/>
              <a:gd name="connsiteX9" fmla="*/ 635041 w 4872702"/>
              <a:gd name="connsiteY9" fmla="*/ 808417 h 4876801"/>
              <a:gd name="connsiteX10" fmla="*/ 629167 w 4872702"/>
              <a:gd name="connsiteY10" fmla="*/ 854512 h 4876801"/>
              <a:gd name="connsiteX11" fmla="*/ 628378 w 4872702"/>
              <a:gd name="connsiteY11" fmla="*/ 861041 h 4876801"/>
              <a:gd name="connsiteX12" fmla="*/ 634459 w 4872702"/>
              <a:gd name="connsiteY12" fmla="*/ 861041 h 4876801"/>
              <a:gd name="connsiteX13" fmla="*/ 632943 w 4872702"/>
              <a:gd name="connsiteY13" fmla="*/ 872805 h 4876801"/>
              <a:gd name="connsiteX14" fmla="*/ 620594 w 4872702"/>
              <a:gd name="connsiteY14" fmla="*/ 1310273 h 4876801"/>
              <a:gd name="connsiteX15" fmla="*/ 621702 w 4872702"/>
              <a:gd name="connsiteY15" fmla="*/ 1352617 h 4876801"/>
              <a:gd name="connsiteX16" fmla="*/ 624919 w 4872702"/>
              <a:gd name="connsiteY16" fmla="*/ 1354537 h 4876801"/>
              <a:gd name="connsiteX17" fmla="*/ 1433614 w 4872702"/>
              <a:gd name="connsiteY17" fmla="*/ 1669360 h 4876801"/>
              <a:gd name="connsiteX18" fmla="*/ 672471 w 4872702"/>
              <a:gd name="connsiteY18" fmla="*/ 1978175 h 4876801"/>
              <a:gd name="connsiteX19" fmla="*/ 643524 w 4872702"/>
              <a:gd name="connsiteY19" fmla="*/ 1981833 h 4876801"/>
              <a:gd name="connsiteX20" fmla="*/ 643674 w 4872702"/>
              <a:gd name="connsiteY20" fmla="*/ 1986115 h 4876801"/>
              <a:gd name="connsiteX21" fmla="*/ 646389 w 4872702"/>
              <a:gd name="connsiteY21" fmla="*/ 2119739 h 4876801"/>
              <a:gd name="connsiteX22" fmla="*/ 646389 w 4872702"/>
              <a:gd name="connsiteY22" fmla="*/ 2793996 h 4876801"/>
              <a:gd name="connsiteX23" fmla="*/ 646389 w 4872702"/>
              <a:gd name="connsiteY23" fmla="*/ 2920411 h 4876801"/>
              <a:gd name="connsiteX24" fmla="*/ 672470 w 4872702"/>
              <a:gd name="connsiteY24" fmla="*/ 2923706 h 4876801"/>
              <a:gd name="connsiteX25" fmla="*/ 1433613 w 4872702"/>
              <a:gd name="connsiteY25" fmla="*/ 3232521 h 4876801"/>
              <a:gd name="connsiteX26" fmla="*/ 672470 w 4872702"/>
              <a:gd name="connsiteY26" fmla="*/ 3541336 h 4876801"/>
              <a:gd name="connsiteX27" fmla="*/ 646389 w 4872702"/>
              <a:gd name="connsiteY27" fmla="*/ 3544631 h 4876801"/>
              <a:gd name="connsiteX28" fmla="*/ 646389 w 4872702"/>
              <a:gd name="connsiteY28" fmla="*/ 4088008 h 4876801"/>
              <a:gd name="connsiteX29" fmla="*/ 556812 w 4872702"/>
              <a:gd name="connsiteY29" fmla="*/ 3989449 h 4876801"/>
              <a:gd name="connsiteX30" fmla="*/ 0 w 4872702"/>
              <a:gd name="connsiteY30" fmla="*/ 2438400 h 4876801"/>
              <a:gd name="connsiteX31" fmla="*/ 556812 w 4872702"/>
              <a:gd name="connsiteY31" fmla="*/ 887351 h 4876801"/>
              <a:gd name="connsiteX32" fmla="*/ 2438401 w 4872702"/>
              <a:gd name="connsiteY32" fmla="*/ 0 h 4876801"/>
              <a:gd name="connsiteX33" fmla="*/ 4864212 w 4872702"/>
              <a:gd name="connsiteY33" fmla="*/ 2189088 h 4876801"/>
              <a:gd name="connsiteX34" fmla="*/ 4872702 w 4872702"/>
              <a:gd name="connsiteY34" fmla="*/ 2357214 h 4876801"/>
              <a:gd name="connsiteX35" fmla="*/ 4869158 w 4872702"/>
              <a:gd name="connsiteY35" fmla="*/ 2316040 h 4876801"/>
              <a:gd name="connsiteX36" fmla="*/ 4030719 w 4872702"/>
              <a:gd name="connsiteY36" fmla="*/ 2119739 h 4876801"/>
              <a:gd name="connsiteX37" fmla="*/ 4028860 w 4872702"/>
              <a:gd name="connsiteY37" fmla="*/ 784517 h 4876801"/>
              <a:gd name="connsiteX38" fmla="*/ 4030306 w 4872702"/>
              <a:gd name="connsiteY38" fmla="*/ 774177 h 4876801"/>
              <a:gd name="connsiteX39" fmla="*/ 4023906 w 4872702"/>
              <a:gd name="connsiteY39" fmla="*/ 774177 h 4876801"/>
              <a:gd name="connsiteX40" fmla="*/ 4023953 w 4872702"/>
              <a:gd name="connsiteY40" fmla="*/ 773815 h 4876801"/>
              <a:gd name="connsiteX41" fmla="*/ 4027997 w 4872702"/>
              <a:gd name="connsiteY41" fmla="*/ 744509 h 4876801"/>
              <a:gd name="connsiteX42" fmla="*/ 686637 w 4872702"/>
              <a:gd name="connsiteY42" fmla="*/ 744509 h 4876801"/>
              <a:gd name="connsiteX43" fmla="*/ 714192 w 4872702"/>
              <a:gd name="connsiteY43" fmla="*/ 714191 h 4876801"/>
              <a:gd name="connsiteX44" fmla="*/ 2438401 w 4872702"/>
              <a:gd name="connsiteY44" fmla="*/ 0 h 4876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4872702" h="4876801">
                <a:moveTo>
                  <a:pt x="4868569" y="2601398"/>
                </a:moveTo>
                <a:lnTo>
                  <a:pt x="4864211" y="2687713"/>
                </a:lnTo>
                <a:cubicBezTo>
                  <a:pt x="4739340" y="3917291"/>
                  <a:pt x="3700923" y="4876801"/>
                  <a:pt x="2438400" y="4876801"/>
                </a:cubicBezTo>
                <a:cubicBezTo>
                  <a:pt x="1765055" y="4876801"/>
                  <a:pt x="1155455" y="4603874"/>
                  <a:pt x="714191" y="4162610"/>
                </a:cubicBezTo>
                <a:lnTo>
                  <a:pt x="695923" y="4142510"/>
                </a:lnTo>
                <a:lnTo>
                  <a:pt x="4030718" y="4142510"/>
                </a:lnTo>
                <a:lnTo>
                  <a:pt x="4030718" y="2793997"/>
                </a:lnTo>
                <a:cubicBezTo>
                  <a:pt x="4184071" y="2641235"/>
                  <a:pt x="4754350" y="3180674"/>
                  <a:pt x="4859929" y="2655855"/>
                </a:cubicBezTo>
                <a:close/>
                <a:moveTo>
                  <a:pt x="636148" y="800060"/>
                </a:moveTo>
                <a:lnTo>
                  <a:pt x="635041" y="808417"/>
                </a:lnTo>
                <a:cubicBezTo>
                  <a:pt x="633281" y="821942"/>
                  <a:pt x="631305" y="837382"/>
                  <a:pt x="629167" y="854512"/>
                </a:cubicBezTo>
                <a:lnTo>
                  <a:pt x="628378" y="861041"/>
                </a:lnTo>
                <a:lnTo>
                  <a:pt x="634459" y="861041"/>
                </a:lnTo>
                <a:lnTo>
                  <a:pt x="632943" y="872805"/>
                </a:lnTo>
                <a:cubicBezTo>
                  <a:pt x="619279" y="981484"/>
                  <a:pt x="617437" y="1138975"/>
                  <a:pt x="620594" y="1310273"/>
                </a:cubicBezTo>
                <a:lnTo>
                  <a:pt x="621702" y="1352617"/>
                </a:lnTo>
                <a:lnTo>
                  <a:pt x="624919" y="1354537"/>
                </a:lnTo>
                <a:cubicBezTo>
                  <a:pt x="838712" y="1422439"/>
                  <a:pt x="1433614" y="879216"/>
                  <a:pt x="1433614" y="1669360"/>
                </a:cubicBezTo>
                <a:cubicBezTo>
                  <a:pt x="1433614" y="2406828"/>
                  <a:pt x="915388" y="1982784"/>
                  <a:pt x="672471" y="1978175"/>
                </a:cubicBezTo>
                <a:lnTo>
                  <a:pt x="643524" y="1981833"/>
                </a:lnTo>
                <a:lnTo>
                  <a:pt x="643674" y="1986115"/>
                </a:lnTo>
                <a:cubicBezTo>
                  <a:pt x="645120" y="2034741"/>
                  <a:pt x="646109" y="2079714"/>
                  <a:pt x="646389" y="2119739"/>
                </a:cubicBezTo>
                <a:cubicBezTo>
                  <a:pt x="648630" y="2439937"/>
                  <a:pt x="646389" y="2456867"/>
                  <a:pt x="646389" y="2793996"/>
                </a:cubicBezTo>
                <a:lnTo>
                  <a:pt x="646389" y="2920411"/>
                </a:lnTo>
                <a:lnTo>
                  <a:pt x="672470" y="2923706"/>
                </a:lnTo>
                <a:cubicBezTo>
                  <a:pt x="915387" y="2919097"/>
                  <a:pt x="1433613" y="2495053"/>
                  <a:pt x="1433613" y="3232521"/>
                </a:cubicBezTo>
                <a:cubicBezTo>
                  <a:pt x="1433613" y="3969989"/>
                  <a:pt x="915387" y="3545945"/>
                  <a:pt x="672470" y="3541336"/>
                </a:cubicBezTo>
                <a:lnTo>
                  <a:pt x="646389" y="3544631"/>
                </a:lnTo>
                <a:lnTo>
                  <a:pt x="646389" y="4088008"/>
                </a:lnTo>
                <a:lnTo>
                  <a:pt x="556812" y="3989449"/>
                </a:lnTo>
                <a:cubicBezTo>
                  <a:pt x="208960" y="3567950"/>
                  <a:pt x="0" y="3027577"/>
                  <a:pt x="0" y="2438400"/>
                </a:cubicBezTo>
                <a:cubicBezTo>
                  <a:pt x="0" y="1849223"/>
                  <a:pt x="208960" y="1308851"/>
                  <a:pt x="556812" y="887351"/>
                </a:cubicBezTo>
                <a:close/>
                <a:moveTo>
                  <a:pt x="2438401" y="0"/>
                </a:moveTo>
                <a:cubicBezTo>
                  <a:pt x="3700924" y="0"/>
                  <a:pt x="4739341" y="959510"/>
                  <a:pt x="4864212" y="2189088"/>
                </a:cubicBezTo>
                <a:lnTo>
                  <a:pt x="4872702" y="2357214"/>
                </a:lnTo>
                <a:lnTo>
                  <a:pt x="4869158" y="2316040"/>
                </a:lnTo>
                <a:cubicBezTo>
                  <a:pt x="4794176" y="1695036"/>
                  <a:pt x="4189360" y="2277767"/>
                  <a:pt x="4030719" y="2119739"/>
                </a:cubicBezTo>
                <a:cubicBezTo>
                  <a:pt x="3872079" y="1961709"/>
                  <a:pt x="4010889" y="914768"/>
                  <a:pt x="4028860" y="784517"/>
                </a:cubicBezTo>
                <a:lnTo>
                  <a:pt x="4030306" y="774177"/>
                </a:lnTo>
                <a:lnTo>
                  <a:pt x="4023906" y="774177"/>
                </a:lnTo>
                <a:cubicBezTo>
                  <a:pt x="4023921" y="774056"/>
                  <a:pt x="4023938" y="773935"/>
                  <a:pt x="4023953" y="773815"/>
                </a:cubicBezTo>
                <a:cubicBezTo>
                  <a:pt x="4026510" y="754879"/>
                  <a:pt x="4027997" y="744509"/>
                  <a:pt x="4027997" y="744509"/>
                </a:cubicBezTo>
                <a:lnTo>
                  <a:pt x="686637" y="744509"/>
                </a:lnTo>
                <a:lnTo>
                  <a:pt x="714192" y="714191"/>
                </a:lnTo>
                <a:cubicBezTo>
                  <a:pt x="1155456" y="272927"/>
                  <a:pt x="1765056" y="0"/>
                  <a:pt x="2438401" y="0"/>
                </a:cubicBezTo>
                <a:close/>
              </a:path>
            </a:pathLst>
          </a:custGeom>
          <a:solidFill>
            <a:srgbClr val="00549F"/>
          </a:solidFill>
          <a:ln w="12700">
            <a:solidFill>
              <a:srgbClr val="00549F"/>
            </a:solidFill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sp>
        <p:nvSpPr>
          <p:cNvPr id="14" name="Freihandform 13"/>
          <p:cNvSpPr>
            <a:spLocks noChangeAspect="1"/>
          </p:cNvSpPr>
          <p:nvPr/>
        </p:nvSpPr>
        <p:spPr bwMode="auto">
          <a:xfrm>
            <a:off x="8571868" y="2603224"/>
            <a:ext cx="3103" cy="61453"/>
          </a:xfrm>
          <a:custGeom>
            <a:avLst/>
            <a:gdLst>
              <a:gd name="connsiteX0" fmla="*/ 0 w 3103"/>
              <a:gd name="connsiteY0" fmla="*/ 0 h 61453"/>
              <a:gd name="connsiteX1" fmla="*/ 2152 w 3103"/>
              <a:gd name="connsiteY1" fmla="*/ 25011 h 61453"/>
              <a:gd name="connsiteX2" fmla="*/ 3103 w 3103"/>
              <a:gd name="connsiteY2" fmla="*/ 61453 h 61453"/>
              <a:gd name="connsiteX3" fmla="*/ 0 w 3103"/>
              <a:gd name="connsiteY3" fmla="*/ 0 h 61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03" h="61453">
                <a:moveTo>
                  <a:pt x="0" y="0"/>
                </a:moveTo>
                <a:lnTo>
                  <a:pt x="2152" y="25011"/>
                </a:lnTo>
                <a:lnTo>
                  <a:pt x="3103" y="61453"/>
                </a:lnTo>
                <a:lnTo>
                  <a:pt x="0" y="0"/>
                </a:lnTo>
                <a:close/>
              </a:path>
            </a:pathLst>
          </a:custGeom>
          <a:solidFill>
            <a:srgbClr val="8EBBE5"/>
          </a:solidFill>
          <a:ln w="12700">
            <a:solidFill>
              <a:schemeClr val="bg2">
                <a:lumMod val="75000"/>
              </a:schemeClr>
            </a:solidFill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sp>
        <p:nvSpPr>
          <p:cNvPr id="13" name="Freihandform 12"/>
          <p:cNvSpPr>
            <a:spLocks noChangeAspect="1"/>
          </p:cNvSpPr>
          <p:nvPr/>
        </p:nvSpPr>
        <p:spPr bwMode="auto">
          <a:xfrm>
            <a:off x="8574970" y="2664677"/>
            <a:ext cx="996" cy="26023"/>
          </a:xfrm>
          <a:custGeom>
            <a:avLst/>
            <a:gdLst>
              <a:gd name="connsiteX0" fmla="*/ 0 w 996"/>
              <a:gd name="connsiteY0" fmla="*/ 0 h 26023"/>
              <a:gd name="connsiteX1" fmla="*/ 996 w 996"/>
              <a:gd name="connsiteY1" fmla="*/ 19733 h 26023"/>
              <a:gd name="connsiteX2" fmla="*/ 678 w 996"/>
              <a:gd name="connsiteY2" fmla="*/ 26023 h 26023"/>
              <a:gd name="connsiteX3" fmla="*/ 0 w 996"/>
              <a:gd name="connsiteY3" fmla="*/ 0 h 260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6" h="26023">
                <a:moveTo>
                  <a:pt x="0" y="0"/>
                </a:moveTo>
                <a:lnTo>
                  <a:pt x="996" y="19733"/>
                </a:lnTo>
                <a:lnTo>
                  <a:pt x="678" y="26023"/>
                </a:lnTo>
                <a:lnTo>
                  <a:pt x="0" y="0"/>
                </a:lnTo>
                <a:close/>
              </a:path>
            </a:pathLst>
          </a:custGeom>
          <a:solidFill>
            <a:srgbClr val="8EBBE5"/>
          </a:solidFill>
          <a:ln w="12700">
            <a:solidFill>
              <a:schemeClr val="bg2">
                <a:lumMod val="75000"/>
              </a:schemeClr>
            </a:solidFill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sp>
        <p:nvSpPr>
          <p:cNvPr id="12" name="Freihandform 11"/>
          <p:cNvSpPr>
            <a:spLocks noChangeAspect="1"/>
          </p:cNvSpPr>
          <p:nvPr/>
        </p:nvSpPr>
        <p:spPr bwMode="auto">
          <a:xfrm>
            <a:off x="8567736" y="2690700"/>
            <a:ext cx="8231" cy="156707"/>
          </a:xfrm>
          <a:custGeom>
            <a:avLst/>
            <a:gdLst>
              <a:gd name="connsiteX0" fmla="*/ 7913 w 8231"/>
              <a:gd name="connsiteY0" fmla="*/ 0 h 156707"/>
              <a:gd name="connsiteX1" fmla="*/ 8231 w 8231"/>
              <a:gd name="connsiteY1" fmla="*/ 12177 h 156707"/>
              <a:gd name="connsiteX2" fmla="*/ 588 w 8231"/>
              <a:gd name="connsiteY2" fmla="*/ 153004 h 156707"/>
              <a:gd name="connsiteX3" fmla="*/ 0 w 8231"/>
              <a:gd name="connsiteY3" fmla="*/ 156707 h 156707"/>
              <a:gd name="connsiteX4" fmla="*/ 7913 w 8231"/>
              <a:gd name="connsiteY4" fmla="*/ 0 h 1567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231" h="156707">
                <a:moveTo>
                  <a:pt x="7913" y="0"/>
                </a:moveTo>
                <a:lnTo>
                  <a:pt x="8231" y="12177"/>
                </a:lnTo>
                <a:cubicBezTo>
                  <a:pt x="8231" y="64853"/>
                  <a:pt x="5587" y="111604"/>
                  <a:pt x="588" y="153004"/>
                </a:cubicBezTo>
                <a:lnTo>
                  <a:pt x="0" y="156707"/>
                </a:lnTo>
                <a:lnTo>
                  <a:pt x="7913" y="0"/>
                </a:lnTo>
                <a:close/>
              </a:path>
            </a:pathLst>
          </a:custGeom>
          <a:solidFill>
            <a:srgbClr val="8EBBE5"/>
          </a:solidFill>
          <a:ln w="12700">
            <a:solidFill>
              <a:schemeClr val="bg2">
                <a:lumMod val="75000"/>
              </a:schemeClr>
            </a:solidFill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pic>
        <p:nvPicPr>
          <p:cNvPr id="22" name="Bild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2959" y="5023176"/>
            <a:ext cx="5142695" cy="1302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7722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>
            <a:spLocks noChangeAspect="1"/>
          </p:cNvSpPr>
          <p:nvPr/>
        </p:nvSpPr>
        <p:spPr>
          <a:xfrm>
            <a:off x="3699166" y="789709"/>
            <a:ext cx="4876799" cy="48767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Freihandform 7"/>
          <p:cNvSpPr>
            <a:spLocks noChangeAspect="1"/>
          </p:cNvSpPr>
          <p:nvPr/>
        </p:nvSpPr>
        <p:spPr bwMode="auto">
          <a:xfrm>
            <a:off x="4318430" y="1534218"/>
            <a:ext cx="4257536" cy="3398000"/>
          </a:xfrm>
          <a:custGeom>
            <a:avLst/>
            <a:gdLst>
              <a:gd name="connsiteX0" fmla="*/ 23645 w 4125241"/>
              <a:gd name="connsiteY0" fmla="*/ 0 h 3292414"/>
              <a:gd name="connsiteX1" fmla="*/ 3302812 w 4125241"/>
              <a:gd name="connsiteY1" fmla="*/ 0 h 3292414"/>
              <a:gd name="connsiteX2" fmla="*/ 3298894 w 4125241"/>
              <a:gd name="connsiteY2" fmla="*/ 28395 h 3292414"/>
              <a:gd name="connsiteX3" fmla="*/ 3298848 w 4125241"/>
              <a:gd name="connsiteY3" fmla="*/ 28746 h 3292414"/>
              <a:gd name="connsiteX4" fmla="*/ 3305049 w 4125241"/>
              <a:gd name="connsiteY4" fmla="*/ 28746 h 3292414"/>
              <a:gd name="connsiteX5" fmla="*/ 3303648 w 4125241"/>
              <a:gd name="connsiteY5" fmla="*/ 38765 h 3292414"/>
              <a:gd name="connsiteX6" fmla="*/ 3305449 w 4125241"/>
              <a:gd name="connsiteY6" fmla="*/ 1332497 h 3292414"/>
              <a:gd name="connsiteX7" fmla="*/ 4125241 w 4125241"/>
              <a:gd name="connsiteY7" fmla="*/ 1659150 h 3292414"/>
              <a:gd name="connsiteX8" fmla="*/ 3305449 w 4125241"/>
              <a:gd name="connsiteY8" fmla="*/ 1985803 h 3292414"/>
              <a:gd name="connsiteX9" fmla="*/ 3305449 w 4125241"/>
              <a:gd name="connsiteY9" fmla="*/ 3292414 h 3292414"/>
              <a:gd name="connsiteX10" fmla="*/ 26282 w 4125241"/>
              <a:gd name="connsiteY10" fmla="*/ 3292414 h 3292414"/>
              <a:gd name="connsiteX11" fmla="*/ 26282 w 4125241"/>
              <a:gd name="connsiteY11" fmla="*/ 2713114 h 3292414"/>
              <a:gd name="connsiteX12" fmla="*/ 51552 w 4125241"/>
              <a:gd name="connsiteY12" fmla="*/ 2709921 h 3292414"/>
              <a:gd name="connsiteX13" fmla="*/ 789044 w 4125241"/>
              <a:gd name="connsiteY13" fmla="*/ 2410702 h 3292414"/>
              <a:gd name="connsiteX14" fmla="*/ 51552 w 4125241"/>
              <a:gd name="connsiteY14" fmla="*/ 2111483 h 3292414"/>
              <a:gd name="connsiteX15" fmla="*/ 26282 w 4125241"/>
              <a:gd name="connsiteY15" fmla="*/ 2108290 h 3292414"/>
              <a:gd name="connsiteX16" fmla="*/ 26282 w 4125241"/>
              <a:gd name="connsiteY16" fmla="*/ 1985803 h 3292414"/>
              <a:gd name="connsiteX17" fmla="*/ 26282 w 4125241"/>
              <a:gd name="connsiteY17" fmla="*/ 1332497 h 3292414"/>
              <a:gd name="connsiteX18" fmla="*/ 23651 w 4125241"/>
              <a:gd name="connsiteY18" fmla="*/ 1203025 h 3292414"/>
              <a:gd name="connsiteX19" fmla="*/ 23506 w 4125241"/>
              <a:gd name="connsiteY19" fmla="*/ 1198876 h 3292414"/>
              <a:gd name="connsiteX20" fmla="*/ 51553 w 4125241"/>
              <a:gd name="connsiteY20" fmla="*/ 1195332 h 3292414"/>
              <a:gd name="connsiteX21" fmla="*/ 789045 w 4125241"/>
              <a:gd name="connsiteY21" fmla="*/ 896113 h 3292414"/>
              <a:gd name="connsiteX22" fmla="*/ 5479 w 4125241"/>
              <a:gd name="connsiteY22" fmla="*/ 591072 h 3292414"/>
              <a:gd name="connsiteX23" fmla="*/ 2362 w 4125241"/>
              <a:gd name="connsiteY23" fmla="*/ 589212 h 3292414"/>
              <a:gd name="connsiteX24" fmla="*/ 1288 w 4125241"/>
              <a:gd name="connsiteY24" fmla="*/ 548184 h 3292414"/>
              <a:gd name="connsiteX25" fmla="*/ 13254 w 4125241"/>
              <a:gd name="connsiteY25" fmla="*/ 124309 h 3292414"/>
              <a:gd name="connsiteX26" fmla="*/ 14723 w 4125241"/>
              <a:gd name="connsiteY26" fmla="*/ 112911 h 3292414"/>
              <a:gd name="connsiteX27" fmla="*/ 8831 w 4125241"/>
              <a:gd name="connsiteY27" fmla="*/ 112911 h 3292414"/>
              <a:gd name="connsiteX28" fmla="*/ 9595 w 4125241"/>
              <a:gd name="connsiteY28" fmla="*/ 106585 h 3292414"/>
              <a:gd name="connsiteX29" fmla="*/ 23645 w 4125241"/>
              <a:gd name="connsiteY29" fmla="*/ 0 h 3292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4125241" h="3292414">
                <a:moveTo>
                  <a:pt x="23645" y="0"/>
                </a:moveTo>
                <a:lnTo>
                  <a:pt x="3302812" y="0"/>
                </a:lnTo>
                <a:cubicBezTo>
                  <a:pt x="3302812" y="0"/>
                  <a:pt x="3301371" y="10048"/>
                  <a:pt x="3298894" y="28395"/>
                </a:cubicBezTo>
                <a:cubicBezTo>
                  <a:pt x="3298879" y="28512"/>
                  <a:pt x="3298863" y="28629"/>
                  <a:pt x="3298848" y="28746"/>
                </a:cubicBezTo>
                <a:lnTo>
                  <a:pt x="3305049" y="28746"/>
                </a:lnTo>
                <a:lnTo>
                  <a:pt x="3303648" y="38765"/>
                </a:lnTo>
                <a:cubicBezTo>
                  <a:pt x="3286235" y="164968"/>
                  <a:pt x="3151739" y="1179378"/>
                  <a:pt x="3305449" y="1332497"/>
                </a:cubicBezTo>
                <a:cubicBezTo>
                  <a:pt x="3469408" y="1495823"/>
                  <a:pt x="4125241" y="842518"/>
                  <a:pt x="4125241" y="1659150"/>
                </a:cubicBezTo>
                <a:cubicBezTo>
                  <a:pt x="4125241" y="2475782"/>
                  <a:pt x="3469408" y="1822476"/>
                  <a:pt x="3305449" y="1985803"/>
                </a:cubicBezTo>
                <a:lnTo>
                  <a:pt x="3305449" y="3292414"/>
                </a:lnTo>
                <a:lnTo>
                  <a:pt x="26282" y="3292414"/>
                </a:lnTo>
                <a:lnTo>
                  <a:pt x="26282" y="2713114"/>
                </a:lnTo>
                <a:lnTo>
                  <a:pt x="51552" y="2709921"/>
                </a:lnTo>
                <a:cubicBezTo>
                  <a:pt x="286921" y="2714387"/>
                  <a:pt x="789044" y="3125255"/>
                  <a:pt x="789044" y="2410702"/>
                </a:cubicBezTo>
                <a:cubicBezTo>
                  <a:pt x="789044" y="1696149"/>
                  <a:pt x="286921" y="2107017"/>
                  <a:pt x="51552" y="2111483"/>
                </a:cubicBezTo>
                <a:lnTo>
                  <a:pt x="26282" y="2108290"/>
                </a:lnTo>
                <a:lnTo>
                  <a:pt x="26282" y="1985803"/>
                </a:lnTo>
                <a:cubicBezTo>
                  <a:pt x="26282" y="1659150"/>
                  <a:pt x="28453" y="1642746"/>
                  <a:pt x="26282" y="1332497"/>
                </a:cubicBezTo>
                <a:cubicBezTo>
                  <a:pt x="26011" y="1293716"/>
                  <a:pt x="25052" y="1250140"/>
                  <a:pt x="23651" y="1203025"/>
                </a:cubicBezTo>
                <a:lnTo>
                  <a:pt x="23506" y="1198876"/>
                </a:lnTo>
                <a:lnTo>
                  <a:pt x="51553" y="1195332"/>
                </a:lnTo>
                <a:cubicBezTo>
                  <a:pt x="286922" y="1199798"/>
                  <a:pt x="789045" y="1610666"/>
                  <a:pt x="789045" y="896113"/>
                </a:cubicBezTo>
                <a:cubicBezTo>
                  <a:pt x="789045" y="130521"/>
                  <a:pt x="212629" y="656865"/>
                  <a:pt x="5479" y="591072"/>
                </a:cubicBezTo>
                <a:lnTo>
                  <a:pt x="2362" y="589212"/>
                </a:lnTo>
                <a:lnTo>
                  <a:pt x="1288" y="548184"/>
                </a:lnTo>
                <a:cubicBezTo>
                  <a:pt x="-1770" y="382209"/>
                  <a:pt x="14" y="229611"/>
                  <a:pt x="13254" y="124309"/>
                </a:cubicBezTo>
                <a:lnTo>
                  <a:pt x="14723" y="112911"/>
                </a:lnTo>
                <a:lnTo>
                  <a:pt x="8831" y="112911"/>
                </a:lnTo>
                <a:lnTo>
                  <a:pt x="9595" y="106585"/>
                </a:lnTo>
                <a:cubicBezTo>
                  <a:pt x="17881" y="40193"/>
                  <a:pt x="23645" y="0"/>
                  <a:pt x="23645" y="0"/>
                </a:cubicBez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bg2">
                <a:lumMod val="75000"/>
              </a:schemeClr>
            </a:solidFill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pic>
        <p:nvPicPr>
          <p:cNvPr id="4" name="Bild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84571"/>
            <a:ext cx="12192000" cy="3088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8596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Breitbild</PresentationFormat>
  <Paragraphs>0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Calibri</vt:lpstr>
      <vt:lpstr>Calibri Light</vt:lpstr>
      <vt:lpstr>Arial</vt:lpstr>
      <vt:lpstr>Office-Design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Microsoft Office-Anwender</dc:creator>
  <cp:lastModifiedBy>Microsoft Office-Anwender</cp:lastModifiedBy>
  <cp:revision>7</cp:revision>
  <dcterms:created xsi:type="dcterms:W3CDTF">2017-11-24T20:56:56Z</dcterms:created>
  <dcterms:modified xsi:type="dcterms:W3CDTF">2017-11-25T01:02:45Z</dcterms:modified>
</cp:coreProperties>
</file>