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6" r:id="rId4"/>
    <p:sldId id="257" r:id="rId5"/>
    <p:sldId id="260" r:id="rId6"/>
    <p:sldId id="267" r:id="rId7"/>
    <p:sldId id="258" r:id="rId8"/>
    <p:sldId id="259" r:id="rId9"/>
    <p:sldId id="261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A5B62-BB1D-4D5C-8719-A54DA004F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5E68C2-6455-423D-9BFF-484364B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C2D29-35FA-48E2-9B84-DFDFA648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6520E-CE3A-453F-B41E-AD28C960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1E7CA-52F7-4391-80D6-1BDE146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6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28C86-615D-43C2-B582-77E6C390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CF116B-24F6-42AD-9ABD-B26029ED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0D72E-B410-4AB1-A0E3-63C7C2C9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9B3D-9A1E-4BD9-9E88-4C7A2445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6547C-9E24-4A06-9DF3-B832E2C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8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444D8B-7679-46D6-B096-E81E2BE94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1AF577-D2D9-4867-9654-1E9CFBE0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901E2-D836-4A97-9E7D-DFD1BF0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B1576-204F-452A-943F-8085DA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B07FCF-13A8-4B06-8B42-27062EBD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33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F6A4E-84F9-47FA-8975-537CDE8D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0CDF4-0294-4943-BFC6-EAD7ACFA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52BA4-2E59-4B8F-967E-9B22EE63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8C33A-E8F3-4790-AA9D-66F206F8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DF2BD-99B1-4086-A366-2FEEF5F1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D72F4-2637-4B9B-9747-D6FD0DA3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236A1-FF3E-476B-80F0-0623D662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D78446-5E6A-4E70-9E3F-5E5B36F2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7652F-9F71-4706-B920-71160013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B037C-4A25-45EF-BFD8-FEF45908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4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3585F-AADB-4D49-A770-593F6725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075D-3856-4330-9098-DD5F692D0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7A49FC-48CC-4EF8-93E1-CD9AC656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75531-0BDA-4191-A03F-D64C3B9C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052512-3710-4E50-9293-027884B0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EA6D6-0AE0-4D66-B2AD-142B6567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E9DF-14D7-48FA-9257-454E5C31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30C63-F356-422E-BC77-00CACF63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376DBC-BC4A-41FB-926C-3880D935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4453E0-7197-430A-97FE-B19AD1891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5CE2B4-053E-4F27-AE5B-21DC33B55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DD034E-97A8-41BD-BEB3-3C59D360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2BECAA-77FC-408A-BC9F-0331979A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D174D2-5B02-4EF1-BB0D-8005D04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1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9000E-1B56-4398-8495-2878E95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8AE40-651C-4A1D-BE70-1ACEACDC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8B484-8538-489D-8CAE-67CEFEDB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3C30C9-D1B5-4F50-952C-6628A5C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C75BE1-1820-4D9B-B39A-DAA1D82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F003B-765F-44E7-849D-5003BE34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B9E111-9591-4A0B-A645-3E738EBC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2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B068A-0170-427D-906A-A8FDC5CD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32D01-9F1B-4D41-9EA5-6AE1C16D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9F2D6-ADDE-445B-A6E1-EC2129C5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7951DB-AF57-45BB-A6F5-ABA7162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872CFE-0ED0-484B-BDD3-346E0215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0AD8C-90C7-43BF-8176-367B1F1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58C4-1DB9-4ECE-8766-4321356E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F8E91B-B230-46D4-A9C0-1482E6028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69E31-4865-4E5D-8FF0-C4BD0CA5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6329B3-2A23-4FA5-991E-436E4E55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2842A7-F0E6-46CA-8744-5323294B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9DBE31-4CAE-42F1-8D81-0C17CAE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52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BF3C11-7CC8-4FCB-8385-B883540F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2F1734-D377-47A5-A785-F5636961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0C1A3-6F69-404F-B130-23D9E5A3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4929-E0E9-42E9-94EB-58504E9A0A46}" type="datetimeFigureOut">
              <a:rPr lang="de-DE" smtClean="0"/>
              <a:t>25.06.2018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F00C3-2739-4220-8023-82BB49FFA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7F015-16C5-4765-85F0-9732A525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BF6F-333F-4757-8F4A-894971535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0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BD500-9795-4B0A-B3F3-D96302A77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5ACB04-C496-442F-97F4-FAE6B27C8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46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BA4A3-BB33-4C87-B45E-22A6EBD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DC9B8-15F9-4D9D-8E27-8604EF40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eatable</a:t>
            </a:r>
            <a:r>
              <a:rPr lang="de-DE" dirty="0"/>
              <a:t> </a:t>
            </a:r>
            <a:r>
              <a:rPr lang="de-DE" dirty="0" err="1"/>
              <a:t>ghost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1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A2D0B9B4-7EA8-49E9-9FAC-79F2D96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DF1E811-2F10-4DD0-BBFB-32AD5063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-9837"/>
            <a:ext cx="3257550" cy="40576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CE3594-14F0-4F82-A7D5-A448D78CE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9189A39-B48C-4E70-8383-6CB7177C8BAC}"/>
              </a:ext>
            </a:extLst>
          </p:cNvPr>
          <p:cNvSpPr/>
          <p:nvPr/>
        </p:nvSpPr>
        <p:spPr>
          <a:xfrm>
            <a:off x="-64957" y="4057650"/>
            <a:ext cx="3550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ghostX</a:t>
            </a:r>
            <a:r>
              <a:rPr lang="de-DE" dirty="0"/>
              <a:t>: [80cm,100cm,54cm,104cm]</a:t>
            </a:r>
          </a:p>
          <a:p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F2193F-ACE8-4F9D-B125-40D91D67819A}"/>
              </a:ext>
            </a:extLst>
          </p:cNvPr>
          <p:cNvSpPr/>
          <p:nvPr/>
        </p:nvSpPr>
        <p:spPr>
          <a:xfrm>
            <a:off x="-64958" y="4426982"/>
            <a:ext cx="3524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ghostY</a:t>
            </a:r>
            <a:r>
              <a:rPr lang="de-DE" dirty="0"/>
              <a:t>: [156cm,24cm,10cm,160cm]</a:t>
            </a:r>
          </a:p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68BFCEC-E709-4C2A-A1CC-71C42CE53A76}"/>
              </a:ext>
            </a:extLst>
          </p:cNvPr>
          <p:cNvSpPr/>
          <p:nvPr/>
        </p:nvSpPr>
        <p:spPr>
          <a:xfrm>
            <a:off x="-64959" y="4796314"/>
            <a:ext cx="245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ghostDirection</a:t>
            </a:r>
            <a:r>
              <a:rPr lang="de-DE" dirty="0"/>
              <a:t>: [1,0,2,2]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AA7716-AA87-482D-ADF0-C3EE4B61CDA1}"/>
              </a:ext>
            </a:extLst>
          </p:cNvPr>
          <p:cNvSpPr/>
          <p:nvPr/>
        </p:nvSpPr>
        <p:spPr>
          <a:xfrm>
            <a:off x="-64960" y="5165646"/>
            <a:ext cx="229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ghostEatable</a:t>
            </a:r>
            <a:r>
              <a:rPr lang="de-DE" dirty="0"/>
              <a:t>: [1,1,1,1]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DD0DE3-C6ED-4A5A-8A77-EF090B615E03}"/>
              </a:ext>
            </a:extLst>
          </p:cNvPr>
          <p:cNvSpPr/>
          <p:nvPr/>
        </p:nvSpPr>
        <p:spPr>
          <a:xfrm>
            <a:off x="-64961" y="5534978"/>
            <a:ext cx="212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ghostEaten</a:t>
            </a:r>
            <a:r>
              <a:rPr lang="de-DE" dirty="0"/>
              <a:t>: [0,0,0,0]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BC00D4A-24C2-4475-AD43-8228D7C5DBDD}"/>
              </a:ext>
            </a:extLst>
          </p:cNvPr>
          <p:cNvSpPr/>
          <p:nvPr/>
        </p:nvSpPr>
        <p:spPr>
          <a:xfrm>
            <a:off x="-64962" y="590431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pacManX</a:t>
            </a:r>
            <a:r>
              <a:rPr lang="de-DE" dirty="0"/>
              <a:t>: 58cm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E3B6407-10FA-4F72-AB84-2F9546CFE406}"/>
              </a:ext>
            </a:extLst>
          </p:cNvPr>
          <p:cNvSpPr/>
          <p:nvPr/>
        </p:nvSpPr>
        <p:spPr>
          <a:xfrm>
            <a:off x="-90574" y="6273642"/>
            <a:ext cx="178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pacManY</a:t>
            </a:r>
            <a:r>
              <a:rPr lang="de-DE" dirty="0"/>
              <a:t>: 160cm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8B8A31-2C7A-4CD0-B660-41280AE4E947}"/>
              </a:ext>
            </a:extLst>
          </p:cNvPr>
          <p:cNvSpPr/>
          <p:nvPr/>
        </p:nvSpPr>
        <p:spPr>
          <a:xfrm>
            <a:off x="4467225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[80cm,100cm,53cm,103cm]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E78C7E4-5D14-4DA3-AF72-25A712D138CB}"/>
              </a:ext>
            </a:extLst>
          </p:cNvPr>
          <p:cNvSpPr/>
          <p:nvPr/>
        </p:nvSpPr>
        <p:spPr>
          <a:xfrm>
            <a:off x="4467225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[157cm,23cm,10cm,160cm]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1A55E2-3550-4CB1-ADBE-CA7996D5E7F2}"/>
              </a:ext>
            </a:extLst>
          </p:cNvPr>
          <p:cNvSpPr/>
          <p:nvPr/>
        </p:nvSpPr>
        <p:spPr>
          <a:xfrm>
            <a:off x="4467224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[1,0,2,2]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E72D7F-E79F-4ABE-BF5D-21D08C08BF19}"/>
              </a:ext>
            </a:extLst>
          </p:cNvPr>
          <p:cNvSpPr/>
          <p:nvPr/>
        </p:nvSpPr>
        <p:spPr>
          <a:xfrm>
            <a:off x="4467223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[1,1,1,1]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9A5ED4A-5AF2-4FCA-AEC7-8154205DF231}"/>
              </a:ext>
            </a:extLst>
          </p:cNvPr>
          <p:cNvSpPr/>
          <p:nvPr/>
        </p:nvSpPr>
        <p:spPr>
          <a:xfrm>
            <a:off x="4467223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[0,0,0,0]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A323AC7-D4AE-428D-BB7D-5BE9E7F7C5D9}"/>
              </a:ext>
            </a:extLst>
          </p:cNvPr>
          <p:cNvSpPr/>
          <p:nvPr/>
        </p:nvSpPr>
        <p:spPr>
          <a:xfrm>
            <a:off x="4467223" y="590431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60cm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DD3B50-FE33-4161-B76B-15A2469872FB}"/>
              </a:ext>
            </a:extLst>
          </p:cNvPr>
          <p:cNvSpPr/>
          <p:nvPr/>
        </p:nvSpPr>
        <p:spPr>
          <a:xfrm>
            <a:off x="4467223" y="62736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E03EBBB-10EB-4816-881A-D3DFB5AA4F3D}"/>
              </a:ext>
            </a:extLst>
          </p:cNvPr>
          <p:cNvSpPr/>
          <p:nvPr/>
        </p:nvSpPr>
        <p:spPr>
          <a:xfrm>
            <a:off x="8859733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[80cm,100cm,52cm,102cm]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1BA5EE0-1B60-4EC6-B733-3C1CDFEE35C9}"/>
              </a:ext>
            </a:extLst>
          </p:cNvPr>
          <p:cNvSpPr/>
          <p:nvPr/>
        </p:nvSpPr>
        <p:spPr>
          <a:xfrm>
            <a:off x="8859732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[158cm,22cm,10cm,160cm]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F61DEAF-1801-475F-8625-6CD88B36F43C}"/>
              </a:ext>
            </a:extLst>
          </p:cNvPr>
          <p:cNvSpPr/>
          <p:nvPr/>
        </p:nvSpPr>
        <p:spPr>
          <a:xfrm>
            <a:off x="8859731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[1,0,2,2]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289C799-63CA-4CC9-8E9F-D094E21BA13E}"/>
              </a:ext>
            </a:extLst>
          </p:cNvPr>
          <p:cNvSpPr/>
          <p:nvPr/>
        </p:nvSpPr>
        <p:spPr>
          <a:xfrm>
            <a:off x="8859730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[1,1,1,1]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32F268-60AD-4B8C-8FC6-EA17A4118750}"/>
              </a:ext>
            </a:extLst>
          </p:cNvPr>
          <p:cNvSpPr/>
          <p:nvPr/>
        </p:nvSpPr>
        <p:spPr>
          <a:xfrm>
            <a:off x="8859729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[0,0,0,0]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5295841-5D2E-4674-A2B9-6A85C9A53FD4}"/>
              </a:ext>
            </a:extLst>
          </p:cNvPr>
          <p:cNvSpPr/>
          <p:nvPr/>
        </p:nvSpPr>
        <p:spPr>
          <a:xfrm>
            <a:off x="8859728" y="590431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62cm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96A16A8-4D80-4F9B-BEE8-B6E1278BB033}"/>
              </a:ext>
            </a:extLst>
          </p:cNvPr>
          <p:cNvSpPr/>
          <p:nvPr/>
        </p:nvSpPr>
        <p:spPr>
          <a:xfrm>
            <a:off x="8859728" y="62736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DBBE819-C292-4F57-AF8D-EDC13593FF90}"/>
              </a:ext>
            </a:extLst>
          </p:cNvPr>
          <p:cNvSpPr txBox="1"/>
          <p:nvPr/>
        </p:nvSpPr>
        <p:spPr>
          <a:xfrm>
            <a:off x="-90574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F02ED9-3D1F-4724-8022-3F09E91CC184}"/>
              </a:ext>
            </a:extLst>
          </p:cNvPr>
          <p:cNvSpPr txBox="1"/>
          <p:nvPr/>
        </p:nvSpPr>
        <p:spPr>
          <a:xfrm>
            <a:off x="4467223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6735210-EE52-42F9-8D62-AB8998832279}"/>
              </a:ext>
            </a:extLst>
          </p:cNvPr>
          <p:cNvSpPr txBox="1"/>
          <p:nvPr/>
        </p:nvSpPr>
        <p:spPr>
          <a:xfrm>
            <a:off x="8859728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85188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444108-01C0-482F-A381-ABA332A1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B5F2F8-45E7-4A06-B92D-9672EBC7B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3FBBA8F-D8ED-4BDE-8389-4CCA5ED34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1DD0D6-8828-4424-AAB8-D37A14CD8953}"/>
              </a:ext>
            </a:extLst>
          </p:cNvPr>
          <p:cNvSpPr/>
          <p:nvPr/>
        </p:nvSpPr>
        <p:spPr>
          <a:xfrm>
            <a:off x="-64957" y="4057650"/>
            <a:ext cx="352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ghostX</a:t>
            </a:r>
            <a:r>
              <a:rPr lang="de-DE" dirty="0"/>
              <a:t>: [80cm,100cm,51cm,101cm]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DB50AA-D691-4455-9E5C-46258E6AB5AE}"/>
              </a:ext>
            </a:extLst>
          </p:cNvPr>
          <p:cNvSpPr/>
          <p:nvPr/>
        </p:nvSpPr>
        <p:spPr>
          <a:xfrm>
            <a:off x="-64958" y="4426982"/>
            <a:ext cx="352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ghostY</a:t>
            </a:r>
            <a:r>
              <a:rPr lang="de-DE" dirty="0"/>
              <a:t>: [159cm,21cm,10cm,160cm]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8505E5-8BBD-4ED8-9E22-0EE178004595}"/>
              </a:ext>
            </a:extLst>
          </p:cNvPr>
          <p:cNvSpPr/>
          <p:nvPr/>
        </p:nvSpPr>
        <p:spPr>
          <a:xfrm>
            <a:off x="-64959" y="4796314"/>
            <a:ext cx="245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ghostDirection</a:t>
            </a:r>
            <a:r>
              <a:rPr lang="de-DE" dirty="0"/>
              <a:t>: [1,0,2,2]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28A6DC-42C3-4761-91A4-3748769BA764}"/>
              </a:ext>
            </a:extLst>
          </p:cNvPr>
          <p:cNvSpPr/>
          <p:nvPr/>
        </p:nvSpPr>
        <p:spPr>
          <a:xfrm>
            <a:off x="-64960" y="5165646"/>
            <a:ext cx="229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ghostEatable</a:t>
            </a:r>
            <a:r>
              <a:rPr lang="de-DE" dirty="0"/>
              <a:t>: [1,1,1,1]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FDDE79-C92A-4515-B1FB-46B6F3161A7B}"/>
              </a:ext>
            </a:extLst>
          </p:cNvPr>
          <p:cNvSpPr/>
          <p:nvPr/>
        </p:nvSpPr>
        <p:spPr>
          <a:xfrm>
            <a:off x="-64961" y="5534978"/>
            <a:ext cx="212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ghostEaten</a:t>
            </a:r>
            <a:r>
              <a:rPr lang="de-DE" dirty="0"/>
              <a:t>: [0,0,0,0]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856348-B1AB-46F7-A722-50637A0A3A97}"/>
              </a:ext>
            </a:extLst>
          </p:cNvPr>
          <p:cNvSpPr/>
          <p:nvPr/>
        </p:nvSpPr>
        <p:spPr>
          <a:xfrm>
            <a:off x="-64962" y="590431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pacManX</a:t>
            </a:r>
            <a:r>
              <a:rPr lang="de-DE" dirty="0"/>
              <a:t>: 64cm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96FF97-6B33-4036-895C-BAB6E45888A1}"/>
              </a:ext>
            </a:extLst>
          </p:cNvPr>
          <p:cNvSpPr/>
          <p:nvPr/>
        </p:nvSpPr>
        <p:spPr>
          <a:xfrm>
            <a:off x="-90574" y="6273642"/>
            <a:ext cx="178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pacManY</a:t>
            </a:r>
            <a:r>
              <a:rPr lang="de-DE" dirty="0"/>
              <a:t>: 160cm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E23504-FF35-49C7-B858-C7B921700A96}"/>
              </a:ext>
            </a:extLst>
          </p:cNvPr>
          <p:cNvSpPr/>
          <p:nvPr/>
        </p:nvSpPr>
        <p:spPr>
          <a:xfrm>
            <a:off x="4467225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[80cm,100cm,50cm,100cm]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92DF9E-D318-484F-8BB4-CACC7C42B716}"/>
              </a:ext>
            </a:extLst>
          </p:cNvPr>
          <p:cNvSpPr/>
          <p:nvPr/>
        </p:nvSpPr>
        <p:spPr>
          <a:xfrm>
            <a:off x="4467225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[160cm,20cm,10cm,160cm]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D7996-09B1-4B76-8233-7C462728383C}"/>
              </a:ext>
            </a:extLst>
          </p:cNvPr>
          <p:cNvSpPr/>
          <p:nvPr/>
        </p:nvSpPr>
        <p:spPr>
          <a:xfrm>
            <a:off x="4467224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[1,0,2,2]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B87AB1-55FD-4B42-8408-9F2DAE1A373E}"/>
              </a:ext>
            </a:extLst>
          </p:cNvPr>
          <p:cNvSpPr/>
          <p:nvPr/>
        </p:nvSpPr>
        <p:spPr>
          <a:xfrm>
            <a:off x="4467223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[1,1,1,1]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686A110-2224-4465-95F0-A3791A6B32D6}"/>
              </a:ext>
            </a:extLst>
          </p:cNvPr>
          <p:cNvSpPr/>
          <p:nvPr/>
        </p:nvSpPr>
        <p:spPr>
          <a:xfrm>
            <a:off x="4467223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[0,0,0,0]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B5CB0E3-CD46-40F2-B9D2-006414E6C407}"/>
              </a:ext>
            </a:extLst>
          </p:cNvPr>
          <p:cNvSpPr/>
          <p:nvPr/>
        </p:nvSpPr>
        <p:spPr>
          <a:xfrm>
            <a:off x="4467223" y="590431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66cm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F8AE101-A152-4A6D-A36B-3830861B40AE}"/>
              </a:ext>
            </a:extLst>
          </p:cNvPr>
          <p:cNvSpPr/>
          <p:nvPr/>
        </p:nvSpPr>
        <p:spPr>
          <a:xfrm>
            <a:off x="4467223" y="62736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E85315D-3D71-4FE5-BA47-A2C611EDFCCC}"/>
              </a:ext>
            </a:extLst>
          </p:cNvPr>
          <p:cNvSpPr/>
          <p:nvPr/>
        </p:nvSpPr>
        <p:spPr>
          <a:xfrm>
            <a:off x="8934452" y="4057650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[79cm,100cm,49cm,99cm]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A9108FE-465A-4D5C-BC18-404A4AC0656D}"/>
              </a:ext>
            </a:extLst>
          </p:cNvPr>
          <p:cNvSpPr/>
          <p:nvPr/>
        </p:nvSpPr>
        <p:spPr>
          <a:xfrm>
            <a:off x="8934452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[160cm,19cm,10cm,160cm]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8667A83-189A-4E28-A650-DF72B3CB13F8}"/>
              </a:ext>
            </a:extLst>
          </p:cNvPr>
          <p:cNvSpPr/>
          <p:nvPr/>
        </p:nvSpPr>
        <p:spPr>
          <a:xfrm>
            <a:off x="8934451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[2,0,2,2]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D5A9A94-D26B-4038-A67D-DC294D777FC3}"/>
              </a:ext>
            </a:extLst>
          </p:cNvPr>
          <p:cNvSpPr/>
          <p:nvPr/>
        </p:nvSpPr>
        <p:spPr>
          <a:xfrm>
            <a:off x="8934450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[1,1,1,1]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FDC8A24-0105-42F6-B4A6-A17576820DD5}"/>
              </a:ext>
            </a:extLst>
          </p:cNvPr>
          <p:cNvSpPr/>
          <p:nvPr/>
        </p:nvSpPr>
        <p:spPr>
          <a:xfrm>
            <a:off x="8934450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[0,0,0,0]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AC2855-C877-44A2-838F-E750C1348F51}"/>
              </a:ext>
            </a:extLst>
          </p:cNvPr>
          <p:cNvSpPr/>
          <p:nvPr/>
        </p:nvSpPr>
        <p:spPr>
          <a:xfrm>
            <a:off x="8934450" y="590431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68cm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77FAE88-B75C-4804-B137-6766CC832B17}"/>
              </a:ext>
            </a:extLst>
          </p:cNvPr>
          <p:cNvSpPr/>
          <p:nvPr/>
        </p:nvSpPr>
        <p:spPr>
          <a:xfrm>
            <a:off x="8934450" y="62736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A0FA54A-C093-4ED5-B294-6C13DCC2E0E5}"/>
              </a:ext>
            </a:extLst>
          </p:cNvPr>
          <p:cNvSpPr txBox="1"/>
          <p:nvPr/>
        </p:nvSpPr>
        <p:spPr>
          <a:xfrm>
            <a:off x="-90574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EB70B53-A711-4871-BBC1-210A6AB4CB77}"/>
              </a:ext>
            </a:extLst>
          </p:cNvPr>
          <p:cNvSpPr txBox="1"/>
          <p:nvPr/>
        </p:nvSpPr>
        <p:spPr>
          <a:xfrm>
            <a:off x="4467223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92F056-D557-4F88-8AA7-7D039E2DA1BB}"/>
              </a:ext>
            </a:extLst>
          </p:cNvPr>
          <p:cNvSpPr txBox="1"/>
          <p:nvPr/>
        </p:nvSpPr>
        <p:spPr>
          <a:xfrm>
            <a:off x="8964906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58724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AA81F8-713E-44CF-9D04-484E11AD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EDF0B6-DC9A-4F04-AC86-4D3F413BB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6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5EFB89-A9F7-459F-A3E7-D1E4C310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2" y="10306"/>
            <a:ext cx="3257550" cy="4057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540C9E59-2FC1-4656-8DD4-9389D306C17A}"/>
              </a:ext>
            </a:extLst>
          </p:cNvPr>
          <p:cNvSpPr/>
          <p:nvPr/>
        </p:nvSpPr>
        <p:spPr>
          <a:xfrm>
            <a:off x="-64957" y="4057650"/>
            <a:ext cx="352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ghostX</a:t>
            </a:r>
            <a:r>
              <a:rPr lang="de-DE" dirty="0"/>
              <a:t>: [78cm,100cm,48cm,98cm]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A70279-144D-4D57-9B07-E59420C5BD87}"/>
              </a:ext>
            </a:extLst>
          </p:cNvPr>
          <p:cNvSpPr/>
          <p:nvPr/>
        </p:nvSpPr>
        <p:spPr>
          <a:xfrm>
            <a:off x="-64958" y="4426982"/>
            <a:ext cx="352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ghostY</a:t>
            </a:r>
            <a:r>
              <a:rPr lang="de-DE" dirty="0"/>
              <a:t>: [160cm,18cm,10cm,160cm]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F7CF2E-BC3A-478B-A4D5-A98C72A069D4}"/>
              </a:ext>
            </a:extLst>
          </p:cNvPr>
          <p:cNvSpPr/>
          <p:nvPr/>
        </p:nvSpPr>
        <p:spPr>
          <a:xfrm>
            <a:off x="-64959" y="4796314"/>
            <a:ext cx="245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ghostDirection</a:t>
            </a:r>
            <a:r>
              <a:rPr lang="de-DE" dirty="0"/>
              <a:t>: [2,0,2,2]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245F90-12B7-42C2-B321-3D6E9A3A58C6}"/>
              </a:ext>
            </a:extLst>
          </p:cNvPr>
          <p:cNvSpPr/>
          <p:nvPr/>
        </p:nvSpPr>
        <p:spPr>
          <a:xfrm>
            <a:off x="-64960" y="5165646"/>
            <a:ext cx="229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ghostEatable</a:t>
            </a:r>
            <a:r>
              <a:rPr lang="de-DE" dirty="0"/>
              <a:t>: [0,1,1,1]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4A11AAF-DD01-4F68-AD3E-BE14E325437E}"/>
              </a:ext>
            </a:extLst>
          </p:cNvPr>
          <p:cNvSpPr/>
          <p:nvPr/>
        </p:nvSpPr>
        <p:spPr>
          <a:xfrm>
            <a:off x="-64961" y="5534978"/>
            <a:ext cx="212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ghostEaten</a:t>
            </a:r>
            <a:r>
              <a:rPr lang="de-DE" dirty="0"/>
              <a:t>: [1,0,0,0]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85F993A-DFEB-4413-9E4D-3BD19282ADEC}"/>
              </a:ext>
            </a:extLst>
          </p:cNvPr>
          <p:cNvSpPr/>
          <p:nvPr/>
        </p:nvSpPr>
        <p:spPr>
          <a:xfrm>
            <a:off x="-64962" y="590431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pacManX</a:t>
            </a:r>
            <a:r>
              <a:rPr lang="de-DE" dirty="0"/>
              <a:t>: 70cm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B4D7BF2-593C-46C9-A849-CCA290544A9B}"/>
              </a:ext>
            </a:extLst>
          </p:cNvPr>
          <p:cNvSpPr/>
          <p:nvPr/>
        </p:nvSpPr>
        <p:spPr>
          <a:xfrm>
            <a:off x="-90574" y="6273642"/>
            <a:ext cx="178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pacManY</a:t>
            </a:r>
            <a:r>
              <a:rPr lang="de-DE" dirty="0"/>
              <a:t>: 160cm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D6923B7-F86E-4579-A47F-264FC4B7E900}"/>
              </a:ext>
            </a:extLst>
          </p:cNvPr>
          <p:cNvSpPr/>
          <p:nvPr/>
        </p:nvSpPr>
        <p:spPr>
          <a:xfrm>
            <a:off x="4467225" y="4057650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[74cm,100cm,47cm,97cm]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604EBEF-7E25-42EB-A8DA-4419785F1AC2}"/>
              </a:ext>
            </a:extLst>
          </p:cNvPr>
          <p:cNvSpPr/>
          <p:nvPr/>
        </p:nvSpPr>
        <p:spPr>
          <a:xfrm>
            <a:off x="4467225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[160cm,17cm,10cm,160cm]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B5195B5-C8EF-4EF2-BB99-BE8D1ABE4432}"/>
              </a:ext>
            </a:extLst>
          </p:cNvPr>
          <p:cNvSpPr/>
          <p:nvPr/>
        </p:nvSpPr>
        <p:spPr>
          <a:xfrm>
            <a:off x="8934452" y="4076986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[70cm,100cm,46cm,96cm]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E4FCEE-821A-4F31-9D32-ABE04ACB266E}"/>
              </a:ext>
            </a:extLst>
          </p:cNvPr>
          <p:cNvSpPr/>
          <p:nvPr/>
        </p:nvSpPr>
        <p:spPr>
          <a:xfrm>
            <a:off x="8934452" y="4426982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[160cm,16cm,10cm,160cm]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B3AC2A0-81F2-49AB-BF0A-37B4530AAC23}"/>
              </a:ext>
            </a:extLst>
          </p:cNvPr>
          <p:cNvSpPr/>
          <p:nvPr/>
        </p:nvSpPr>
        <p:spPr>
          <a:xfrm>
            <a:off x="4467224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[2,0,2,2]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F70282-3BD8-4486-A651-F4312FB9EABC}"/>
              </a:ext>
            </a:extLst>
          </p:cNvPr>
          <p:cNvSpPr/>
          <p:nvPr/>
        </p:nvSpPr>
        <p:spPr>
          <a:xfrm>
            <a:off x="8934452" y="480534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[2,0,2,2]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F2CB19-5B34-454E-AE64-4FB3D39E3BD2}"/>
              </a:ext>
            </a:extLst>
          </p:cNvPr>
          <p:cNvSpPr/>
          <p:nvPr/>
        </p:nvSpPr>
        <p:spPr>
          <a:xfrm>
            <a:off x="4450069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[0,1,1,1]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B75D68-1ABD-43DF-9639-448CFB9DFD63}"/>
              </a:ext>
            </a:extLst>
          </p:cNvPr>
          <p:cNvSpPr/>
          <p:nvPr/>
        </p:nvSpPr>
        <p:spPr>
          <a:xfrm>
            <a:off x="8934451" y="516564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[0,1,1,1]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990182-F712-4502-9F72-A9BF2C5489EE}"/>
              </a:ext>
            </a:extLst>
          </p:cNvPr>
          <p:cNvSpPr/>
          <p:nvPr/>
        </p:nvSpPr>
        <p:spPr>
          <a:xfrm>
            <a:off x="4467224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[1,0,0,0]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4BFE96B-8A07-43E0-A5A1-4C80309A0586}"/>
              </a:ext>
            </a:extLst>
          </p:cNvPr>
          <p:cNvSpPr/>
          <p:nvPr/>
        </p:nvSpPr>
        <p:spPr>
          <a:xfrm>
            <a:off x="8917296" y="553497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[1,0,0,0]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D4FC805-0BD6-4532-88E2-8A5DB5DA726B}"/>
              </a:ext>
            </a:extLst>
          </p:cNvPr>
          <p:cNvSpPr/>
          <p:nvPr/>
        </p:nvSpPr>
        <p:spPr>
          <a:xfrm>
            <a:off x="4450069" y="590431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72cm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9709462-2144-43F2-8985-696CCAF00A1E}"/>
              </a:ext>
            </a:extLst>
          </p:cNvPr>
          <p:cNvSpPr/>
          <p:nvPr/>
        </p:nvSpPr>
        <p:spPr>
          <a:xfrm>
            <a:off x="8934451" y="5894004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74cm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481EAC2-472A-49DA-9D61-F404724CD495}"/>
              </a:ext>
            </a:extLst>
          </p:cNvPr>
          <p:cNvSpPr/>
          <p:nvPr/>
        </p:nvSpPr>
        <p:spPr>
          <a:xfrm>
            <a:off x="4450069" y="627364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3CBA91-77F7-4D46-885C-5F3F8FC17A02}"/>
              </a:ext>
            </a:extLst>
          </p:cNvPr>
          <p:cNvSpPr/>
          <p:nvPr/>
        </p:nvSpPr>
        <p:spPr>
          <a:xfrm>
            <a:off x="8908608" y="627236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5C7C6DB-C7E8-4466-B933-C9DE41ED4F38}"/>
              </a:ext>
            </a:extLst>
          </p:cNvPr>
          <p:cNvSpPr txBox="1"/>
          <p:nvPr/>
        </p:nvSpPr>
        <p:spPr>
          <a:xfrm>
            <a:off x="-90574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10183AB-34D4-44CF-B138-A52DBC5D0CD9}"/>
              </a:ext>
            </a:extLst>
          </p:cNvPr>
          <p:cNvSpPr txBox="1"/>
          <p:nvPr/>
        </p:nvSpPr>
        <p:spPr>
          <a:xfrm>
            <a:off x="4467223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CEC79AA-E07A-4577-AD86-1D79E58D85EE}"/>
              </a:ext>
            </a:extLst>
          </p:cNvPr>
          <p:cNvSpPr txBox="1"/>
          <p:nvPr/>
        </p:nvSpPr>
        <p:spPr>
          <a:xfrm>
            <a:off x="8964906" y="655064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420633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BF88779-0FBC-4783-97CD-6568CCBC9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2" b="39369"/>
          <a:stretch/>
        </p:blipFill>
        <p:spPr>
          <a:xfrm>
            <a:off x="0" y="1861200"/>
            <a:ext cx="12192000" cy="32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50576-4F8E-42E9-9198-B376DEE8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A5114-3A83-4ED1-943C-D14D0EA8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prefers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biscuit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46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F10B43-FC61-458D-98F8-4117ADC46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AEAC09-74B2-4905-93BE-839EE18CC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FC3080-FE2C-40C5-B6ED-75DADF72F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405765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70A17DA-8DFE-4587-8C99-4BB07734328C}"/>
              </a:ext>
            </a:extLst>
          </p:cNvPr>
          <p:cNvSpPr/>
          <p:nvPr/>
        </p:nvSpPr>
        <p:spPr>
          <a:xfrm>
            <a:off x="-38273" y="4057650"/>
            <a:ext cx="355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ghostX</a:t>
            </a:r>
            <a:r>
              <a:rPr lang="de-DE" dirty="0"/>
              <a:t>: [46cm,164cm,140cm,60cm]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CC1D5C-5879-4F4D-9664-8A0D054A0E1C}"/>
              </a:ext>
            </a:extLst>
          </p:cNvPr>
          <p:cNvSpPr/>
          <p:nvPr/>
        </p:nvSpPr>
        <p:spPr>
          <a:xfrm>
            <a:off x="-38273" y="4426982"/>
            <a:ext cx="329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ghostY</a:t>
            </a:r>
            <a:r>
              <a:rPr lang="de-DE" dirty="0"/>
              <a:t>: [10cm,40cm,44cm,56cm]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7E54DC-EA41-4175-8E38-BC75688F40D0}"/>
              </a:ext>
            </a:extLst>
          </p:cNvPr>
          <p:cNvSpPr/>
          <p:nvPr/>
        </p:nvSpPr>
        <p:spPr>
          <a:xfrm>
            <a:off x="-38273" y="4796314"/>
            <a:ext cx="245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ghostDirection</a:t>
            </a:r>
            <a:r>
              <a:rPr lang="de-DE" dirty="0"/>
              <a:t>: [3,2,0,1]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D94351-38E6-476B-956F-C3378247C6AF}"/>
              </a:ext>
            </a:extLst>
          </p:cNvPr>
          <p:cNvSpPr/>
          <p:nvPr/>
        </p:nvSpPr>
        <p:spPr>
          <a:xfrm>
            <a:off x="-38273" y="5147722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pacManX</a:t>
            </a:r>
            <a:r>
              <a:rPr lang="de-DE" dirty="0"/>
              <a:t>: 120cm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47D7E2-97CA-4F21-BACA-6710FF271A67}"/>
              </a:ext>
            </a:extLst>
          </p:cNvPr>
          <p:cNvSpPr/>
          <p:nvPr/>
        </p:nvSpPr>
        <p:spPr>
          <a:xfrm>
            <a:off x="-51193" y="5499130"/>
            <a:ext cx="178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pacManY</a:t>
            </a:r>
            <a:r>
              <a:rPr lang="de-DE" dirty="0"/>
              <a:t>: 164cm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A7ABA5-9736-4322-B641-C8EA6D8152A4}"/>
              </a:ext>
            </a:extLst>
          </p:cNvPr>
          <p:cNvSpPr/>
          <p:nvPr/>
        </p:nvSpPr>
        <p:spPr>
          <a:xfrm>
            <a:off x="4461983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[48cm,162cm,140cm,60cm]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04FA22-61A6-490E-B340-A2BE5C372D49}"/>
              </a:ext>
            </a:extLst>
          </p:cNvPr>
          <p:cNvSpPr/>
          <p:nvPr/>
        </p:nvSpPr>
        <p:spPr>
          <a:xfrm>
            <a:off x="4461983" y="442698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[10cm,40cm,42cm,58cm]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A7FE79-9BDF-4F30-B384-DF2E7E2AA8ED}"/>
              </a:ext>
            </a:extLst>
          </p:cNvPr>
          <p:cNvSpPr/>
          <p:nvPr/>
        </p:nvSpPr>
        <p:spPr>
          <a:xfrm>
            <a:off x="8899217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[50cm,160cm,140cm,60cm]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28525C-0CA6-4F97-AE19-F7141721F88F}"/>
              </a:ext>
            </a:extLst>
          </p:cNvPr>
          <p:cNvSpPr/>
          <p:nvPr/>
        </p:nvSpPr>
        <p:spPr>
          <a:xfrm>
            <a:off x="8899217" y="442698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[10cm,40cm,40cm,60cm]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A171300-3BE8-4749-8E45-A8D27F41DC2B}"/>
              </a:ext>
            </a:extLst>
          </p:cNvPr>
          <p:cNvSpPr/>
          <p:nvPr/>
        </p:nvSpPr>
        <p:spPr>
          <a:xfrm>
            <a:off x="4461983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[3,2,0,1]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24A6A6E-B19F-4E1D-87A4-33AE41A8BF80}"/>
              </a:ext>
            </a:extLst>
          </p:cNvPr>
          <p:cNvSpPr/>
          <p:nvPr/>
        </p:nvSpPr>
        <p:spPr>
          <a:xfrm>
            <a:off x="8899217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[3,2,0,1]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62BC157-4EC6-4125-9C45-767954566DBC}"/>
              </a:ext>
            </a:extLst>
          </p:cNvPr>
          <p:cNvSpPr/>
          <p:nvPr/>
        </p:nvSpPr>
        <p:spPr>
          <a:xfrm>
            <a:off x="4461983" y="514772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120cm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C5C20CE-D047-4AF0-813A-6A7557A44D1D}"/>
              </a:ext>
            </a:extLst>
          </p:cNvPr>
          <p:cNvSpPr/>
          <p:nvPr/>
        </p:nvSpPr>
        <p:spPr>
          <a:xfrm>
            <a:off x="8934450" y="516051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120cm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C7C578-7D38-4971-AFBA-9416F7479D5F}"/>
              </a:ext>
            </a:extLst>
          </p:cNvPr>
          <p:cNvSpPr/>
          <p:nvPr/>
        </p:nvSpPr>
        <p:spPr>
          <a:xfrm>
            <a:off x="4466269" y="549913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162cm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FC34BC4-2A68-464A-91BD-80A0842DA006}"/>
              </a:ext>
            </a:extLst>
          </p:cNvPr>
          <p:cNvSpPr/>
          <p:nvPr/>
        </p:nvSpPr>
        <p:spPr>
          <a:xfrm>
            <a:off x="8930164" y="542830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A24D02-9F97-4648-AE50-43088BE155BF}"/>
              </a:ext>
            </a:extLst>
          </p:cNvPr>
          <p:cNvSpPr txBox="1"/>
          <p:nvPr/>
        </p:nvSpPr>
        <p:spPr>
          <a:xfrm>
            <a:off x="-51193" y="579251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B854210-92FE-4FBA-ADB5-77FC49DBBF4E}"/>
              </a:ext>
            </a:extLst>
          </p:cNvPr>
          <p:cNvSpPr txBox="1"/>
          <p:nvPr/>
        </p:nvSpPr>
        <p:spPr>
          <a:xfrm>
            <a:off x="4506604" y="579251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ACD5287-49D2-43B8-BC83-D6B1D0D13D46}"/>
              </a:ext>
            </a:extLst>
          </p:cNvPr>
          <p:cNvSpPr txBox="1"/>
          <p:nvPr/>
        </p:nvSpPr>
        <p:spPr>
          <a:xfrm>
            <a:off x="9004287" y="5792511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67430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14BE6C-6552-4AF7-8FB4-63C9845B5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71DE5A-A972-4E00-88FA-1012EA80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2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C26D7-ED42-453F-B545-C5F27FDA5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37" y="0"/>
            <a:ext cx="3257550" cy="4057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5F415B1-1E44-4495-8EAE-2E4A7EA0D2C3}"/>
              </a:ext>
            </a:extLst>
          </p:cNvPr>
          <p:cNvSpPr/>
          <p:nvPr/>
        </p:nvSpPr>
        <p:spPr>
          <a:xfrm>
            <a:off x="0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[52cm,158cm,142cm,62cm]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46928EB-60F8-438D-B51A-D00D233D1F8F}"/>
              </a:ext>
            </a:extLst>
          </p:cNvPr>
          <p:cNvSpPr/>
          <p:nvPr/>
        </p:nvSpPr>
        <p:spPr>
          <a:xfrm>
            <a:off x="0" y="442698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[10cm,40cm,40cm,60cm]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161076-2876-4CFC-82BC-3C35C9B19E9C}"/>
              </a:ext>
            </a:extLst>
          </p:cNvPr>
          <p:cNvSpPr/>
          <p:nvPr/>
        </p:nvSpPr>
        <p:spPr>
          <a:xfrm>
            <a:off x="4561437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[54cm,156cm,144cm,64cm]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8DA9A4-E94D-4AE5-94C1-C026207AF67A}"/>
              </a:ext>
            </a:extLst>
          </p:cNvPr>
          <p:cNvSpPr/>
          <p:nvPr/>
        </p:nvSpPr>
        <p:spPr>
          <a:xfrm>
            <a:off x="4561437" y="442698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[10cm,40cm,40cm,60cm]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D80339-07CC-4F3A-9DF5-7C66C9056875}"/>
              </a:ext>
            </a:extLst>
          </p:cNvPr>
          <p:cNvSpPr/>
          <p:nvPr/>
        </p:nvSpPr>
        <p:spPr>
          <a:xfrm>
            <a:off x="8864849" y="405765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[56cm,154cm,146cm,66cm]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48F2743-30E1-4E45-A9BB-CBFF38610863}"/>
              </a:ext>
            </a:extLst>
          </p:cNvPr>
          <p:cNvSpPr/>
          <p:nvPr/>
        </p:nvSpPr>
        <p:spPr>
          <a:xfrm>
            <a:off x="8864849" y="4426982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[10cm,40cm,40cm,60cm]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3687618-730C-4EC7-9473-34D99822EB95}"/>
              </a:ext>
            </a:extLst>
          </p:cNvPr>
          <p:cNvSpPr/>
          <p:nvPr/>
        </p:nvSpPr>
        <p:spPr>
          <a:xfrm>
            <a:off x="0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[3,2,3,3]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18E1327-6C82-41FC-B985-D0EE96BE5C6F}"/>
              </a:ext>
            </a:extLst>
          </p:cNvPr>
          <p:cNvSpPr/>
          <p:nvPr/>
        </p:nvSpPr>
        <p:spPr>
          <a:xfrm>
            <a:off x="4561437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[3,2,3,3]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655F67-CFE7-4719-BD17-0B95B910C7B7}"/>
              </a:ext>
            </a:extLst>
          </p:cNvPr>
          <p:cNvSpPr/>
          <p:nvPr/>
        </p:nvSpPr>
        <p:spPr>
          <a:xfrm>
            <a:off x="8864849" y="479631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[3,2,3,3]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852086-8E6A-4297-A3E3-F9C881747656}"/>
              </a:ext>
            </a:extLst>
          </p:cNvPr>
          <p:cNvSpPr/>
          <p:nvPr/>
        </p:nvSpPr>
        <p:spPr>
          <a:xfrm>
            <a:off x="0" y="516564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122cm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51DFCE-6C8D-4F14-8F6E-DF257AA40313}"/>
              </a:ext>
            </a:extLst>
          </p:cNvPr>
          <p:cNvSpPr/>
          <p:nvPr/>
        </p:nvSpPr>
        <p:spPr>
          <a:xfrm>
            <a:off x="4561437" y="516564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124cm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81C026C-D9C2-4772-A8B5-6348BEC51BEA}"/>
              </a:ext>
            </a:extLst>
          </p:cNvPr>
          <p:cNvSpPr/>
          <p:nvPr/>
        </p:nvSpPr>
        <p:spPr>
          <a:xfrm>
            <a:off x="8863025" y="516564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126cm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728C77-73D9-4F42-BB3B-6276A9A1D7EB}"/>
              </a:ext>
            </a:extLst>
          </p:cNvPr>
          <p:cNvSpPr/>
          <p:nvPr/>
        </p:nvSpPr>
        <p:spPr>
          <a:xfrm>
            <a:off x="-8962" y="55349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160cm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C56498-B8B2-4FF2-A2EC-1C940F67473F}"/>
              </a:ext>
            </a:extLst>
          </p:cNvPr>
          <p:cNvSpPr/>
          <p:nvPr/>
        </p:nvSpPr>
        <p:spPr>
          <a:xfrm>
            <a:off x="4561437" y="55349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160cm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3BEFA41-9FF5-4E91-A942-5F274C2DD4FA}"/>
              </a:ext>
            </a:extLst>
          </p:cNvPr>
          <p:cNvSpPr/>
          <p:nvPr/>
        </p:nvSpPr>
        <p:spPr>
          <a:xfrm>
            <a:off x="8863025" y="55349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160cm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3483BD-3383-494E-9FDE-C23A65CCAE28}"/>
              </a:ext>
            </a:extLst>
          </p:cNvPr>
          <p:cNvSpPr txBox="1"/>
          <p:nvPr/>
        </p:nvSpPr>
        <p:spPr>
          <a:xfrm>
            <a:off x="-8962" y="578707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AE150B4-014F-4F0F-84CE-FB5CDB2BDF0B}"/>
              </a:ext>
            </a:extLst>
          </p:cNvPr>
          <p:cNvSpPr txBox="1"/>
          <p:nvPr/>
        </p:nvSpPr>
        <p:spPr>
          <a:xfrm>
            <a:off x="4548835" y="578707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56DF1A8-26F9-4062-9F63-66B6A5769BD6}"/>
              </a:ext>
            </a:extLst>
          </p:cNvPr>
          <p:cNvSpPr txBox="1"/>
          <p:nvPr/>
        </p:nvSpPr>
        <p:spPr>
          <a:xfrm>
            <a:off x="9046518" y="578707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13857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20EA99-115C-49FE-B016-9495470F8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3" b="39370"/>
          <a:stretch/>
        </p:blipFill>
        <p:spPr>
          <a:xfrm>
            <a:off x="0" y="1861200"/>
            <a:ext cx="12192000" cy="32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375E7-A644-4719-86DC-0E9ECC8D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4AB43-36D1-4DBB-9780-E4192B97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prefers</a:t>
            </a:r>
            <a:r>
              <a:rPr lang="de-DE" dirty="0"/>
              <a:t> a </a:t>
            </a:r>
            <a:r>
              <a:rPr lang="de-DE" dirty="0" err="1"/>
              <a:t>pill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biscuit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19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B9A74-F2FD-42E0-AE7E-2D1DD9FB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6E4C9-F48C-4D30-AE9A-A41BAA6A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flees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downwards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39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5EF159E-EDEF-4EC2-9E79-0372BE1C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593E847-2D30-4C60-AF69-F5D754C5E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40576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605B790-D498-402A-99AA-766E29D3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A38941A-07CB-4329-91E4-892FF3FB4B90}"/>
              </a:ext>
            </a:extLst>
          </p:cNvPr>
          <p:cNvSpPr/>
          <p:nvPr/>
        </p:nvSpPr>
        <p:spPr>
          <a:xfrm>
            <a:off x="0" y="405765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pacManX</a:t>
            </a:r>
            <a:r>
              <a:rPr lang="de-DE" dirty="0"/>
              <a:t>: 32cm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89DC2-AF6F-4809-B2A3-A2DF144CAB8B}"/>
              </a:ext>
            </a:extLst>
          </p:cNvPr>
          <p:cNvSpPr/>
          <p:nvPr/>
        </p:nvSpPr>
        <p:spPr>
          <a:xfrm>
            <a:off x="0" y="4426982"/>
            <a:ext cx="178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pacManY</a:t>
            </a:r>
            <a:r>
              <a:rPr lang="de-DE" dirty="0"/>
              <a:t>: 180cm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B122C68-CB33-4CC1-9551-DB4A316F7518}"/>
              </a:ext>
            </a:extLst>
          </p:cNvPr>
          <p:cNvSpPr/>
          <p:nvPr/>
        </p:nvSpPr>
        <p:spPr>
          <a:xfrm>
            <a:off x="4467225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30cm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BB6E5E-B8C7-47E3-9266-77C913C46AB9}"/>
              </a:ext>
            </a:extLst>
          </p:cNvPr>
          <p:cNvSpPr/>
          <p:nvPr/>
        </p:nvSpPr>
        <p:spPr>
          <a:xfrm>
            <a:off x="8907137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28cm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D23BD3E-ACB2-421D-AFBF-5C201075A7BB}"/>
              </a:ext>
            </a:extLst>
          </p:cNvPr>
          <p:cNvSpPr/>
          <p:nvPr/>
        </p:nvSpPr>
        <p:spPr>
          <a:xfrm>
            <a:off x="4467225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180cm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7A9DF2-E264-4F89-9CDF-BC888883C6F2}"/>
              </a:ext>
            </a:extLst>
          </p:cNvPr>
          <p:cNvSpPr/>
          <p:nvPr/>
        </p:nvSpPr>
        <p:spPr>
          <a:xfrm>
            <a:off x="8907137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180cm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13AA23-C1C6-453A-84B1-973611DA0867}"/>
              </a:ext>
            </a:extLst>
          </p:cNvPr>
          <p:cNvSpPr txBox="1"/>
          <p:nvPr/>
        </p:nvSpPr>
        <p:spPr>
          <a:xfrm>
            <a:off x="0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9CDBC9-36B1-435C-8887-FF802CD9D671}"/>
              </a:ext>
            </a:extLst>
          </p:cNvPr>
          <p:cNvSpPr txBox="1"/>
          <p:nvPr/>
        </p:nvSpPr>
        <p:spPr>
          <a:xfrm>
            <a:off x="4442716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76FC757-73F3-422E-82CF-D785F9AF0F84}"/>
              </a:ext>
            </a:extLst>
          </p:cNvPr>
          <p:cNvSpPr txBox="1"/>
          <p:nvPr/>
        </p:nvSpPr>
        <p:spPr>
          <a:xfrm>
            <a:off x="8885432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62136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E0CB0D-7536-4AC3-8A58-6A3BE5CD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49C869D-6B1D-44E5-820F-8747DC002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32A38D7-1037-47C7-8A70-76750E4B7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4057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B153428-4D20-49FE-8385-AB8289B256FC}"/>
              </a:ext>
            </a:extLst>
          </p:cNvPr>
          <p:cNvSpPr/>
          <p:nvPr/>
        </p:nvSpPr>
        <p:spPr>
          <a:xfrm>
            <a:off x="0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26cm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671AC6-59BE-4AFD-A066-38053DE836C6}"/>
              </a:ext>
            </a:extLst>
          </p:cNvPr>
          <p:cNvSpPr/>
          <p:nvPr/>
        </p:nvSpPr>
        <p:spPr>
          <a:xfrm>
            <a:off x="4467225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24cm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DAE141-94BD-4ED8-8F51-340DFD3CE5DE}"/>
              </a:ext>
            </a:extLst>
          </p:cNvPr>
          <p:cNvSpPr/>
          <p:nvPr/>
        </p:nvSpPr>
        <p:spPr>
          <a:xfrm>
            <a:off x="8934450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22cm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8D26AA-1146-4D5E-BFB8-81424C8314B7}"/>
              </a:ext>
            </a:extLst>
          </p:cNvPr>
          <p:cNvSpPr/>
          <p:nvPr/>
        </p:nvSpPr>
        <p:spPr>
          <a:xfrm>
            <a:off x="0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180cm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8ED77A-E7E4-4AFA-B350-4144EB72817F}"/>
              </a:ext>
            </a:extLst>
          </p:cNvPr>
          <p:cNvSpPr/>
          <p:nvPr/>
        </p:nvSpPr>
        <p:spPr>
          <a:xfrm>
            <a:off x="4467225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180cm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2E3FFAB-AC78-423B-A87E-A247AF024E4C}"/>
              </a:ext>
            </a:extLst>
          </p:cNvPr>
          <p:cNvSpPr/>
          <p:nvPr/>
        </p:nvSpPr>
        <p:spPr>
          <a:xfrm>
            <a:off x="8934450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180cm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E2B403-D59E-4316-AE7A-F3904F79EC64}"/>
              </a:ext>
            </a:extLst>
          </p:cNvPr>
          <p:cNvSpPr txBox="1"/>
          <p:nvPr/>
        </p:nvSpPr>
        <p:spPr>
          <a:xfrm>
            <a:off x="0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021970-C425-4848-BB0F-9B99E20D46E1}"/>
              </a:ext>
            </a:extLst>
          </p:cNvPr>
          <p:cNvSpPr txBox="1"/>
          <p:nvPr/>
        </p:nvSpPr>
        <p:spPr>
          <a:xfrm>
            <a:off x="4442716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3A81E8B-F7F9-4743-AD63-57AD62DE7083}"/>
              </a:ext>
            </a:extLst>
          </p:cNvPr>
          <p:cNvSpPr txBox="1"/>
          <p:nvPr/>
        </p:nvSpPr>
        <p:spPr>
          <a:xfrm>
            <a:off x="8885432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49666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8F83CC-F6AA-4606-8BE8-392972CD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7550" cy="4057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9C7BDEC-D077-4A1B-9EEF-F70972B7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0"/>
            <a:ext cx="3257550" cy="40576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49131A-4213-48F7-BFC2-0547F935F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257550" cy="405765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4B2F63A-53F8-440E-A691-309ADAB82BDE}"/>
              </a:ext>
            </a:extLst>
          </p:cNvPr>
          <p:cNvSpPr/>
          <p:nvPr/>
        </p:nvSpPr>
        <p:spPr>
          <a:xfrm>
            <a:off x="0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20cm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BB773EF-7F21-48B0-B811-6DC06AF03C99}"/>
              </a:ext>
            </a:extLst>
          </p:cNvPr>
          <p:cNvSpPr/>
          <p:nvPr/>
        </p:nvSpPr>
        <p:spPr>
          <a:xfrm>
            <a:off x="4467225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20cm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6BB0DF-0950-4D9D-8112-F0DDA4C38440}"/>
              </a:ext>
            </a:extLst>
          </p:cNvPr>
          <p:cNvSpPr/>
          <p:nvPr/>
        </p:nvSpPr>
        <p:spPr>
          <a:xfrm>
            <a:off x="8934450" y="405765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20cm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F8AF14-95F1-4926-B1CD-36051C9572F7}"/>
              </a:ext>
            </a:extLst>
          </p:cNvPr>
          <p:cNvSpPr/>
          <p:nvPr/>
        </p:nvSpPr>
        <p:spPr>
          <a:xfrm>
            <a:off x="0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180cm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43826F9-F20A-4DF7-B855-F795998284E8}"/>
              </a:ext>
            </a:extLst>
          </p:cNvPr>
          <p:cNvSpPr/>
          <p:nvPr/>
        </p:nvSpPr>
        <p:spPr>
          <a:xfrm>
            <a:off x="4467225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178cm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B1199D-518E-4C55-BB36-37FF6944017A}"/>
              </a:ext>
            </a:extLst>
          </p:cNvPr>
          <p:cNvSpPr/>
          <p:nvPr/>
        </p:nvSpPr>
        <p:spPr>
          <a:xfrm>
            <a:off x="8934450" y="44269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176cm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00E0C0B-39E9-4EF6-8898-982D64C55FA2}"/>
              </a:ext>
            </a:extLst>
          </p:cNvPr>
          <p:cNvSpPr txBox="1"/>
          <p:nvPr/>
        </p:nvSpPr>
        <p:spPr>
          <a:xfrm>
            <a:off x="0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E09AC8-EC49-4ED8-B7E4-3EA9286B4502}"/>
              </a:ext>
            </a:extLst>
          </p:cNvPr>
          <p:cNvSpPr txBox="1"/>
          <p:nvPr/>
        </p:nvSpPr>
        <p:spPr>
          <a:xfrm>
            <a:off x="4442716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627864-956A-4DE1-BAD4-125A8FF138D6}"/>
              </a:ext>
            </a:extLst>
          </p:cNvPr>
          <p:cNvSpPr txBox="1"/>
          <p:nvPr/>
        </p:nvSpPr>
        <p:spPr>
          <a:xfrm>
            <a:off x="8885432" y="4735040"/>
            <a:ext cx="187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r>
              <a:rPr lang="de-DE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27978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7904-B2B7-4813-B09E-DEC964D1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Test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450760-4D98-4AC2-8056-C02926B53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4" b="39370"/>
          <a:stretch/>
        </p:blipFill>
        <p:spPr>
          <a:xfrm>
            <a:off x="0" y="1861200"/>
            <a:ext cx="12192000" cy="32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8285A46-37D0-4C4E-8806-4B83DDDBE18F}"/>
              </a:ext>
            </a:extLst>
          </p:cNvPr>
          <p:cNvSpPr txBox="1"/>
          <p:nvPr/>
        </p:nvSpPr>
        <p:spPr>
          <a:xfrm>
            <a:off x="185194" y="50863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(70cm, 130cm)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C775CE-0FDE-45FF-B3F1-56ACB56671F8}"/>
              </a:ext>
            </a:extLst>
          </p:cNvPr>
          <p:cNvSpPr txBox="1"/>
          <p:nvPr/>
        </p:nvSpPr>
        <p:spPr>
          <a:xfrm>
            <a:off x="8457958" y="50863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(70cm, 134cm)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839C5A5-489C-41C7-A5E9-7407CC5D39A7}"/>
              </a:ext>
            </a:extLst>
          </p:cNvPr>
          <p:cNvSpPr txBox="1"/>
          <p:nvPr/>
        </p:nvSpPr>
        <p:spPr>
          <a:xfrm>
            <a:off x="2038350" y="508635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(70cm, 92cm)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C27E2DC-D98F-4B83-9CA7-E8E1DAC55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6700" cy="50863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AA2C210-790B-4C1B-ABD9-1BFB4EF8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0"/>
            <a:ext cx="4076700" cy="508635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EECB0E5-757A-4000-B757-776CE97844FC}"/>
              </a:ext>
            </a:extLst>
          </p:cNvPr>
          <p:cNvSpPr txBox="1"/>
          <p:nvPr/>
        </p:nvSpPr>
        <p:spPr>
          <a:xfrm>
            <a:off x="10234505" y="508635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(70cm, 96cm)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E07196-FFF4-4E0F-98A7-1142BF4C7BEA}"/>
              </a:ext>
            </a:extLst>
          </p:cNvPr>
          <p:cNvSpPr txBox="1"/>
          <p:nvPr/>
        </p:nvSpPr>
        <p:spPr>
          <a:xfrm>
            <a:off x="4223794" y="508635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(70cm, 132cm)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FD2C858-72E6-4864-8A92-DD8BFBC962B4}"/>
              </a:ext>
            </a:extLst>
          </p:cNvPr>
          <p:cNvSpPr txBox="1"/>
          <p:nvPr/>
        </p:nvSpPr>
        <p:spPr>
          <a:xfrm>
            <a:off x="6076950" y="508635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(70cm, 94cm)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69AE4C89-C1A6-4E7F-B268-C98A8D90D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0"/>
            <a:ext cx="4076700" cy="508635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30E2391-974C-42A8-ADF2-2BECEE9D620F}"/>
              </a:ext>
            </a:extLst>
          </p:cNvPr>
          <p:cNvSpPr txBox="1"/>
          <p:nvPr/>
        </p:nvSpPr>
        <p:spPr>
          <a:xfrm>
            <a:off x="170125" y="566902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(88cm, 70cm)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C18646B-4B66-468D-B5EB-566CE21517F1}"/>
              </a:ext>
            </a:extLst>
          </p:cNvPr>
          <p:cNvSpPr txBox="1"/>
          <p:nvPr/>
        </p:nvSpPr>
        <p:spPr>
          <a:xfrm>
            <a:off x="2038350" y="566902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(112cm, 70cm)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C661119-F62B-4991-8208-456BE812627A}"/>
              </a:ext>
            </a:extLst>
          </p:cNvPr>
          <p:cNvSpPr txBox="1"/>
          <p:nvPr/>
        </p:nvSpPr>
        <p:spPr>
          <a:xfrm>
            <a:off x="177175" y="625169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(130cm, 92cm)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48E5FAD-2927-4815-B5E4-CF70FE7C868D}"/>
              </a:ext>
            </a:extLst>
          </p:cNvPr>
          <p:cNvSpPr txBox="1"/>
          <p:nvPr/>
        </p:nvSpPr>
        <p:spPr>
          <a:xfrm>
            <a:off x="4223794" y="566902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(86cm, 70cm)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9B5018C-3616-4F67-9E3C-3B0EA8341C7B}"/>
              </a:ext>
            </a:extLst>
          </p:cNvPr>
          <p:cNvSpPr txBox="1"/>
          <p:nvPr/>
        </p:nvSpPr>
        <p:spPr>
          <a:xfrm>
            <a:off x="6092019" y="566902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(114cm, 70cm)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CCF99D9-4E8A-4F48-BB2A-628445BD2C6C}"/>
              </a:ext>
            </a:extLst>
          </p:cNvPr>
          <p:cNvSpPr txBox="1"/>
          <p:nvPr/>
        </p:nvSpPr>
        <p:spPr>
          <a:xfrm>
            <a:off x="4230844" y="625169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(130cm, 94cm)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24B65D4-6639-4B54-872B-41D78A2C9090}"/>
              </a:ext>
            </a:extLst>
          </p:cNvPr>
          <p:cNvSpPr txBox="1"/>
          <p:nvPr/>
        </p:nvSpPr>
        <p:spPr>
          <a:xfrm>
            <a:off x="8457958" y="573268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(84cm, 70cm)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DB95A1D-0D02-4187-9063-823B33046FF0}"/>
              </a:ext>
            </a:extLst>
          </p:cNvPr>
          <p:cNvSpPr txBox="1"/>
          <p:nvPr/>
        </p:nvSpPr>
        <p:spPr>
          <a:xfrm>
            <a:off x="10326183" y="573268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(116cm, 70cm)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898025-DC05-4FCE-94EA-C9D57604E347}"/>
              </a:ext>
            </a:extLst>
          </p:cNvPr>
          <p:cNvSpPr txBox="1"/>
          <p:nvPr/>
        </p:nvSpPr>
        <p:spPr>
          <a:xfrm>
            <a:off x="8457958" y="625169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(130cm, 96cm)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1978F57-A86C-49A8-A3E2-BA6C3D2442B3}"/>
              </a:ext>
            </a:extLst>
          </p:cNvPr>
          <p:cNvSpPr txBox="1"/>
          <p:nvPr/>
        </p:nvSpPr>
        <p:spPr>
          <a:xfrm>
            <a:off x="2030331" y="6251690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646EB1-757B-4687-B79F-2E8CA9F86793}"/>
              </a:ext>
            </a:extLst>
          </p:cNvPr>
          <p:cNvSpPr txBox="1"/>
          <p:nvPr/>
        </p:nvSpPr>
        <p:spPr>
          <a:xfrm>
            <a:off x="6084201" y="6211669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D2CA19F-F275-4F45-87D7-583C9CDF227B}"/>
              </a:ext>
            </a:extLst>
          </p:cNvPr>
          <p:cNvSpPr txBox="1"/>
          <p:nvPr/>
        </p:nvSpPr>
        <p:spPr>
          <a:xfrm>
            <a:off x="10298771" y="6315352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847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78285A46-37D0-4C4E-8806-4B83DDDBE18F}"/>
              </a:ext>
            </a:extLst>
          </p:cNvPr>
          <p:cNvSpPr txBox="1"/>
          <p:nvPr/>
        </p:nvSpPr>
        <p:spPr>
          <a:xfrm>
            <a:off x="4242844" y="508635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(70cm, 138cm)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839C5A5-489C-41C7-A5E9-7407CC5D39A7}"/>
              </a:ext>
            </a:extLst>
          </p:cNvPr>
          <p:cNvSpPr txBox="1"/>
          <p:nvPr/>
        </p:nvSpPr>
        <p:spPr>
          <a:xfrm>
            <a:off x="6096000" y="508635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(68cm, 100cm)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427E81-B032-46F6-9D93-FA7CE57D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0"/>
            <a:ext cx="4076700" cy="50863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18494B7-FC50-4D8F-86AF-4B5ECDDFEB03}"/>
              </a:ext>
            </a:extLst>
          </p:cNvPr>
          <p:cNvSpPr txBox="1"/>
          <p:nvPr/>
        </p:nvSpPr>
        <p:spPr>
          <a:xfrm>
            <a:off x="285511" y="5086351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(70cm, 136cm)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A95CD80-0167-4D51-A206-873B04A77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"/>
            <a:ext cx="4076700" cy="50863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711AAA4-CE70-41C9-BD96-796EFACB8573}"/>
              </a:ext>
            </a:extLst>
          </p:cNvPr>
          <p:cNvSpPr txBox="1"/>
          <p:nvPr/>
        </p:nvSpPr>
        <p:spPr>
          <a:xfrm>
            <a:off x="2146686" y="503451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(70cm, 98cm)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4FFC93-9670-41C1-83D2-CDF849F01613}"/>
              </a:ext>
            </a:extLst>
          </p:cNvPr>
          <p:cNvSpPr txBox="1"/>
          <p:nvPr/>
        </p:nvSpPr>
        <p:spPr>
          <a:xfrm>
            <a:off x="278461" y="5628999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(70cm, 92cm)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6616AD-02A6-4AD3-9EB2-D256E64719F2}"/>
              </a:ext>
            </a:extLst>
          </p:cNvPr>
          <p:cNvSpPr txBox="1"/>
          <p:nvPr/>
        </p:nvSpPr>
        <p:spPr>
          <a:xfrm>
            <a:off x="2146686" y="5628999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(70cm, 118)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AD65B1-4EF6-412A-98C1-4882EA7BB9E3}"/>
              </a:ext>
            </a:extLst>
          </p:cNvPr>
          <p:cNvSpPr txBox="1"/>
          <p:nvPr/>
        </p:nvSpPr>
        <p:spPr>
          <a:xfrm>
            <a:off x="285511" y="6211669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(130cm, 98cm)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2644131-2BE8-4810-BC7E-1F89BD1C6B9E}"/>
              </a:ext>
            </a:extLst>
          </p:cNvPr>
          <p:cNvSpPr txBox="1"/>
          <p:nvPr/>
        </p:nvSpPr>
        <p:spPr>
          <a:xfrm>
            <a:off x="4227775" y="561927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(70cm, 92cm)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61BE666-63EA-48D4-8761-6B6DAAB4D5FB}"/>
              </a:ext>
            </a:extLst>
          </p:cNvPr>
          <p:cNvSpPr txBox="1"/>
          <p:nvPr/>
        </p:nvSpPr>
        <p:spPr>
          <a:xfrm>
            <a:off x="6096000" y="5619275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(70cm, 120)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3AE085C-7E4B-4132-BBD3-43A84C9F54F9}"/>
              </a:ext>
            </a:extLst>
          </p:cNvPr>
          <p:cNvSpPr txBox="1"/>
          <p:nvPr/>
        </p:nvSpPr>
        <p:spPr>
          <a:xfrm>
            <a:off x="4234825" y="6201945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(130cm, 100cm)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7EE234-ABE4-45DA-9913-984BFDA3F611}"/>
              </a:ext>
            </a:extLst>
          </p:cNvPr>
          <p:cNvSpPr txBox="1"/>
          <p:nvPr/>
        </p:nvSpPr>
        <p:spPr>
          <a:xfrm>
            <a:off x="2138667" y="6223489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DF688E-A98B-4578-A0C1-2F079A3788E4}"/>
              </a:ext>
            </a:extLst>
          </p:cNvPr>
          <p:cNvSpPr txBox="1"/>
          <p:nvPr/>
        </p:nvSpPr>
        <p:spPr>
          <a:xfrm>
            <a:off x="6098684" y="6223488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142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6FD71E0-2FEF-4C48-9259-5338C5F99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48" b="51914"/>
          <a:stretch/>
        </p:blipFill>
        <p:spPr>
          <a:xfrm>
            <a:off x="0" y="1962150"/>
            <a:ext cx="12192000" cy="2574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9245F0E-535F-4C08-AED5-C764E329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Stream Test</a:t>
            </a:r>
          </a:p>
        </p:txBody>
      </p:sp>
    </p:spTree>
    <p:extLst>
      <p:ext uri="{BB962C8B-B14F-4D97-AF65-F5344CB8AC3E}">
        <p14:creationId xmlns:p14="http://schemas.microsoft.com/office/powerpoint/2010/main" val="24307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B4BA0-282C-4FC8-99B5-061E8E83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18ABE-F30C-4291-8279-E544791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flees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(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occupied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86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1A1F2E6-E2B1-4D27-A430-46AB40A6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0952" cy="44666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64A680D-7FC8-4A70-A16A-135E86BB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52" y="-1"/>
            <a:ext cx="3580952" cy="44666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90661A-D17A-4A68-B826-473CE6F71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03" y="0"/>
            <a:ext cx="3580951" cy="44666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EE98F4A-FB7B-4713-AD9A-0A4BF0F02123}"/>
              </a:ext>
            </a:extLst>
          </p:cNvPr>
          <p:cNvSpPr txBox="1"/>
          <p:nvPr/>
        </p:nvSpPr>
        <p:spPr>
          <a:xfrm>
            <a:off x="15069" y="4466666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(150cm, 172cm)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FB3DD7-9EA8-426D-88C7-750993D5E405}"/>
              </a:ext>
            </a:extLst>
          </p:cNvPr>
          <p:cNvSpPr txBox="1"/>
          <p:nvPr/>
        </p:nvSpPr>
        <p:spPr>
          <a:xfrm>
            <a:off x="7497635" y="4439492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(148cm, 170cm)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B5587C-5C72-4FE2-846B-C9BB7811AF9D}"/>
              </a:ext>
            </a:extLst>
          </p:cNvPr>
          <p:cNvSpPr txBox="1"/>
          <p:nvPr/>
        </p:nvSpPr>
        <p:spPr>
          <a:xfrm>
            <a:off x="1868225" y="4466666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(54cm, 210cm)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98CBA4-3301-4D2C-ABC1-3B556C46D75A}"/>
              </a:ext>
            </a:extLst>
          </p:cNvPr>
          <p:cNvSpPr txBox="1"/>
          <p:nvPr/>
        </p:nvSpPr>
        <p:spPr>
          <a:xfrm>
            <a:off x="9274182" y="4439492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(50cm, 210cm)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C8D513F-EE89-4F09-86B9-32662AAD4866}"/>
              </a:ext>
            </a:extLst>
          </p:cNvPr>
          <p:cNvSpPr txBox="1"/>
          <p:nvPr/>
        </p:nvSpPr>
        <p:spPr>
          <a:xfrm>
            <a:off x="3860528" y="4466666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(150cm, 170cm)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5A0A95-CEA0-436F-9D11-14CB6D6A9208}"/>
              </a:ext>
            </a:extLst>
          </p:cNvPr>
          <p:cNvSpPr txBox="1"/>
          <p:nvPr/>
        </p:nvSpPr>
        <p:spPr>
          <a:xfrm>
            <a:off x="5713684" y="4466666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(52cm, 210cm)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5FE229-EF8C-4A41-A60F-157A84BFCE47}"/>
              </a:ext>
            </a:extLst>
          </p:cNvPr>
          <p:cNvSpPr txBox="1"/>
          <p:nvPr/>
        </p:nvSpPr>
        <p:spPr>
          <a:xfrm>
            <a:off x="0" y="504933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(150cm, 148cm)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72DDBB-2707-43AF-9014-48E0323BD131}"/>
              </a:ext>
            </a:extLst>
          </p:cNvPr>
          <p:cNvSpPr txBox="1"/>
          <p:nvPr/>
        </p:nvSpPr>
        <p:spPr>
          <a:xfrm>
            <a:off x="1868225" y="504933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(170cm, 190cm)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940638F-DB1F-4615-8DA2-0F3244356FCF}"/>
              </a:ext>
            </a:extLst>
          </p:cNvPr>
          <p:cNvSpPr txBox="1"/>
          <p:nvPr/>
        </p:nvSpPr>
        <p:spPr>
          <a:xfrm>
            <a:off x="7050" y="563200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(70cm, 172cm)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4C5C9-DABA-4A94-93F3-52A1513761DC}"/>
              </a:ext>
            </a:extLst>
          </p:cNvPr>
          <p:cNvSpPr txBox="1"/>
          <p:nvPr/>
        </p:nvSpPr>
        <p:spPr>
          <a:xfrm>
            <a:off x="3860528" y="504933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(150cm, 150cm)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C0CC52-5E78-4A78-A55B-5B11DCF6B216}"/>
              </a:ext>
            </a:extLst>
          </p:cNvPr>
          <p:cNvSpPr txBox="1"/>
          <p:nvPr/>
        </p:nvSpPr>
        <p:spPr>
          <a:xfrm>
            <a:off x="5728753" y="504933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(168cm, 190cm)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198B2C3-C72F-44EA-A031-46F6A8785A84}"/>
              </a:ext>
            </a:extLst>
          </p:cNvPr>
          <p:cNvSpPr txBox="1"/>
          <p:nvPr/>
        </p:nvSpPr>
        <p:spPr>
          <a:xfrm>
            <a:off x="3867578" y="563200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(70cm, 174cm)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18902-7605-464D-9205-2B773BC8A5D8}"/>
              </a:ext>
            </a:extLst>
          </p:cNvPr>
          <p:cNvSpPr txBox="1"/>
          <p:nvPr/>
        </p:nvSpPr>
        <p:spPr>
          <a:xfrm>
            <a:off x="7497635" y="5085823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(150cm, 152cm)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48970E-466B-4EB9-9F96-FA5B595405BC}"/>
              </a:ext>
            </a:extLst>
          </p:cNvPr>
          <p:cNvSpPr txBox="1"/>
          <p:nvPr/>
        </p:nvSpPr>
        <p:spPr>
          <a:xfrm>
            <a:off x="9266517" y="5085823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(166cm, 190cm)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D18A581-0DBA-4056-BAF8-7775FAF65364}"/>
              </a:ext>
            </a:extLst>
          </p:cNvPr>
          <p:cNvSpPr txBox="1"/>
          <p:nvPr/>
        </p:nvSpPr>
        <p:spPr>
          <a:xfrm>
            <a:off x="7504685" y="5668493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(70cm, 176cm)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AA7E5D-A14C-4A54-A682-46B267878485}"/>
              </a:ext>
            </a:extLst>
          </p:cNvPr>
          <p:cNvSpPr txBox="1"/>
          <p:nvPr/>
        </p:nvSpPr>
        <p:spPr>
          <a:xfrm>
            <a:off x="1882333" y="5632006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9FA4953-251C-46CF-BE15-39BEC5233ECC}"/>
              </a:ext>
            </a:extLst>
          </p:cNvPr>
          <p:cNvSpPr txBox="1"/>
          <p:nvPr/>
        </p:nvSpPr>
        <p:spPr>
          <a:xfrm>
            <a:off x="5765164" y="5632005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CD38BA7-7F47-4637-9A31-47C518685EE4}"/>
              </a:ext>
            </a:extLst>
          </p:cNvPr>
          <p:cNvSpPr txBox="1"/>
          <p:nvPr/>
        </p:nvSpPr>
        <p:spPr>
          <a:xfrm>
            <a:off x="9266517" y="5695668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757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3FFE401-A80B-41FA-9911-F60C2169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0952" cy="44666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78AFC25-8F87-404D-8057-03AE6E18B4CB}"/>
              </a:ext>
            </a:extLst>
          </p:cNvPr>
          <p:cNvSpPr txBox="1"/>
          <p:nvPr/>
        </p:nvSpPr>
        <p:spPr>
          <a:xfrm>
            <a:off x="109360" y="4466667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PacMan</a:t>
            </a:r>
            <a:endParaRPr lang="de-DE" dirty="0"/>
          </a:p>
          <a:p>
            <a:r>
              <a:rPr lang="de-DE" dirty="0"/>
              <a:t>(146cm, 170cm)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2D2B68-9305-4E9F-9320-11810C56CC97}"/>
              </a:ext>
            </a:extLst>
          </p:cNvPr>
          <p:cNvSpPr txBox="1"/>
          <p:nvPr/>
        </p:nvSpPr>
        <p:spPr>
          <a:xfrm>
            <a:off x="1885907" y="4466667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Red</a:t>
            </a:r>
            <a:r>
              <a:rPr lang="de-DE" dirty="0"/>
              <a:t> Ghost</a:t>
            </a:r>
          </a:p>
          <a:p>
            <a:r>
              <a:rPr lang="de-DE" dirty="0"/>
              <a:t>(48cm, 210cm)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4664C5-43BE-4191-9F65-AD2119B20AAA}"/>
              </a:ext>
            </a:extLst>
          </p:cNvPr>
          <p:cNvSpPr txBox="1"/>
          <p:nvPr/>
        </p:nvSpPr>
        <p:spPr>
          <a:xfrm>
            <a:off x="109360" y="5112998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Blue Ghost</a:t>
            </a:r>
          </a:p>
          <a:p>
            <a:r>
              <a:rPr lang="de-DE" dirty="0"/>
              <a:t>(150cm, 154cm)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DEF3B3-D121-43B8-93DC-8D87957296E8}"/>
              </a:ext>
            </a:extLst>
          </p:cNvPr>
          <p:cNvSpPr txBox="1"/>
          <p:nvPr/>
        </p:nvSpPr>
        <p:spPr>
          <a:xfrm>
            <a:off x="1878242" y="5112998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Pink Ghost</a:t>
            </a:r>
          </a:p>
          <a:p>
            <a:r>
              <a:rPr lang="de-DE" dirty="0"/>
              <a:t>(164cm, 190cm)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FEB975-8183-4F25-B828-7FD3F01AA08C}"/>
              </a:ext>
            </a:extLst>
          </p:cNvPr>
          <p:cNvSpPr txBox="1"/>
          <p:nvPr/>
        </p:nvSpPr>
        <p:spPr>
          <a:xfrm>
            <a:off x="116410" y="5695668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Yellow Ghost</a:t>
            </a:r>
          </a:p>
          <a:p>
            <a:r>
              <a:rPr lang="de-DE" dirty="0"/>
              <a:t>(70cm, 178cm)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730166-7475-4E73-8A43-871E00B1B20E}"/>
              </a:ext>
            </a:extLst>
          </p:cNvPr>
          <p:cNvSpPr txBox="1"/>
          <p:nvPr/>
        </p:nvSpPr>
        <p:spPr>
          <a:xfrm>
            <a:off x="1909340" y="5695667"/>
            <a:ext cx="164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NewPacManDir</a:t>
            </a:r>
            <a:endParaRPr lang="de-DE" dirty="0"/>
          </a:p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42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0C218-B106-4DD5-9848-D5CD3969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 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592C5C-9918-4BBF-912E-5376A3F32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0" b="49868"/>
          <a:stretch/>
        </p:blipFill>
        <p:spPr>
          <a:xfrm>
            <a:off x="0" y="1860550"/>
            <a:ext cx="12192000" cy="27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Breitbild</PresentationFormat>
  <Paragraphs>257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PacMan Scenarios</vt:lpstr>
      <vt:lpstr>Test 1</vt:lpstr>
      <vt:lpstr>PowerPoint-Präsentation</vt:lpstr>
      <vt:lpstr>PowerPoint-Präsentation</vt:lpstr>
      <vt:lpstr>Stream Test</vt:lpstr>
      <vt:lpstr>Test 2</vt:lpstr>
      <vt:lpstr>PowerPoint-Präsentation</vt:lpstr>
      <vt:lpstr>PowerPoint-Präsentation</vt:lpstr>
      <vt:lpstr>Stream Test</vt:lpstr>
      <vt:lpstr>Test 3</vt:lpstr>
      <vt:lpstr>PowerPoint-Präsentation</vt:lpstr>
      <vt:lpstr>PowerPoint-Präsentation</vt:lpstr>
      <vt:lpstr>PowerPoint-Präsentation</vt:lpstr>
      <vt:lpstr>PowerPoint-Präsentation</vt:lpstr>
      <vt:lpstr>Test 4</vt:lpstr>
      <vt:lpstr>PowerPoint-Präsentation</vt:lpstr>
      <vt:lpstr>PowerPoint-Präsentation</vt:lpstr>
      <vt:lpstr>PowerPoint-Präsentation</vt:lpstr>
      <vt:lpstr>Test 5</vt:lpstr>
      <vt:lpstr>PowerPoint-Präsentation</vt:lpstr>
      <vt:lpstr>PowerPoint-Präsentation</vt:lpstr>
      <vt:lpstr>PowerPoint-Präsentation</vt:lpstr>
      <vt:lpstr>Stream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Heithoff</dc:creator>
  <cp:lastModifiedBy>Malte Heithoff</cp:lastModifiedBy>
  <cp:revision>23</cp:revision>
  <dcterms:created xsi:type="dcterms:W3CDTF">2018-06-19T20:14:19Z</dcterms:created>
  <dcterms:modified xsi:type="dcterms:W3CDTF">2018-06-25T10:31:04Z</dcterms:modified>
</cp:coreProperties>
</file>