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3" r:id="rId4"/>
    <p:sldId id="305" r:id="rId5"/>
    <p:sldId id="307" r:id="rId6"/>
    <p:sldId id="309" r:id="rId7"/>
    <p:sldId id="310" r:id="rId8"/>
    <p:sldId id="308" r:id="rId9"/>
    <p:sldId id="301" r:id="rId10"/>
  </p:sldIdLst>
  <p:sldSz cx="9144000" cy="6858000" type="screen4x3"/>
  <p:notesSz cx="7099300" cy="10234613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90706" autoAdjust="0"/>
  </p:normalViewPr>
  <p:slideViewPr>
    <p:cSldViewPr>
      <p:cViewPr>
        <p:scale>
          <a:sx n="113" d="100"/>
          <a:sy n="113" d="100"/>
        </p:scale>
        <p:origin x="-16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87" d="100"/>
          <a:sy n="8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10.05.2018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((Nicht löschen: V27 Sonderform für Script))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Prof. Dr. B. </a:t>
            </a:r>
            <a:r>
              <a:rPr lang="de-DE" sz="1000" b="1" dirty="0" err="1" smtClean="0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MontiArc/EmbeddedMontiArcD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Software Language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Language Characteristics </a:t>
            </a:r>
            <a:br>
              <a:rPr lang="en-US" sz="2000" b="0" dirty="0" smtClean="0"/>
            </a:br>
            <a:r>
              <a:rPr lang="en-US" sz="2000" b="0" dirty="0" smtClean="0"/>
              <a:t>(“</a:t>
            </a:r>
            <a:r>
              <a:rPr lang="en-US" sz="2000" b="0" dirty="0" err="1" smtClean="0"/>
              <a:t>Steckbrief</a:t>
            </a:r>
            <a:r>
              <a:rPr lang="en-US" sz="2000" b="0" dirty="0" smtClean="0"/>
              <a:t>”) for</a:t>
            </a:r>
            <a:br>
              <a:rPr lang="en-US" sz="2000" b="0" dirty="0" smtClean="0"/>
            </a:br>
            <a:r>
              <a:rPr lang="en-US" sz="2000" b="0" dirty="0" err="1" smtClean="0"/>
              <a:t>EmbeddedMontiArcDL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NN, NN, …</a:t>
            </a:r>
          </a:p>
          <a:p>
            <a:r>
              <a:rPr lang="en-US" sz="2000" dirty="0" smtClean="0"/>
              <a:t>Software Engineering</a:t>
            </a:r>
            <a:br>
              <a:rPr lang="en-US" sz="2000" dirty="0" smtClean="0"/>
            </a:br>
            <a:r>
              <a:rPr lang="en-US" sz="2000" dirty="0" smtClean="0"/>
              <a:t>RWTH Aachen University</a:t>
            </a:r>
          </a:p>
          <a:p>
            <a:endParaRPr lang="de-DE" sz="2000" dirty="0" smtClean="0"/>
          </a:p>
          <a:p>
            <a:r>
              <a:rPr lang="de-DE" sz="2000" dirty="0" smtClean="0"/>
              <a:t>http://www.se-rwth.de/</a:t>
            </a:r>
            <a:endParaRPr lang="de-DE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025" y="6355616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000" dirty="0" err="1" smtClean="0">
                <a:solidFill>
                  <a:schemeClr val="folHlink"/>
                </a:solidFill>
              </a:rPr>
              <a:t>Farbe</a:t>
            </a:r>
            <a:r>
              <a:rPr lang="en-US" sz="2000" dirty="0" smtClean="0">
                <a:solidFill>
                  <a:schemeClr val="folHlink"/>
                </a:solidFill>
              </a:rPr>
              <a:t>!</a:t>
            </a:r>
            <a:endParaRPr lang="en-US" sz="2000" dirty="0">
              <a:solidFill>
                <a:schemeClr val="folHlink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2866"/>
            <a:ext cx="3145532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</a:t>
            </a:r>
            <a:r>
              <a:rPr lang="en-US" dirty="0" err="1" smtClean="0"/>
              <a:t>EmbeddedMontiArcDL</a:t>
            </a:r>
            <a:endParaRPr lang="en-US" dirty="0" smtClean="0"/>
          </a:p>
          <a:p>
            <a:r>
              <a:rPr lang="en-US" dirty="0" smtClean="0"/>
              <a:t>Developed by: 	Thomas </a:t>
            </a:r>
            <a:r>
              <a:rPr lang="en-US" dirty="0" err="1" smtClean="0"/>
              <a:t>Timmermanns</a:t>
            </a:r>
            <a:endParaRPr lang="en-US" dirty="0" smtClean="0"/>
          </a:p>
          <a:p>
            <a:r>
              <a:rPr lang="en-US" dirty="0" smtClean="0"/>
              <a:t>Based on: 		-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 of the language /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r>
              <a:rPr lang="en-US" dirty="0" smtClean="0"/>
              <a:t> into </a:t>
            </a:r>
            <a:r>
              <a:rPr lang="en-US" dirty="0" err="1" smtClean="0"/>
              <a:t>EmbeddedMontiArc</a:t>
            </a:r>
            <a:r>
              <a:rPr lang="en-US" dirty="0" smtClean="0"/>
              <a:t> as implementation languages</a:t>
            </a:r>
          </a:p>
          <a:p>
            <a:pPr lvl="1"/>
            <a:r>
              <a:rPr lang="en-US" dirty="0" smtClean="0"/>
              <a:t>Contains generator which combines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Generator uses configuration language </a:t>
            </a:r>
            <a:r>
              <a:rPr lang="en-US" dirty="0" err="1" smtClean="0"/>
              <a:t>CNNTrain</a:t>
            </a:r>
            <a:r>
              <a:rPr lang="en-US" dirty="0" smtClean="0"/>
              <a:t> to get training parameters for a neural network constructed with </a:t>
            </a:r>
            <a:r>
              <a:rPr lang="en-US" dirty="0" err="1" smtClean="0"/>
              <a:t>CNNArch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 smtClean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github.com/EmbeddedMontiArc/EmbeddedMontiArcDL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accessible:	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dirty="0"/>
              <a:t>MC version:		4.5.4  (on April, 11</a:t>
            </a:r>
            <a:r>
              <a:rPr lang="en-US" baseline="30000" dirty="0"/>
              <a:t>th</a:t>
            </a:r>
            <a:r>
              <a:rPr lang="en-US" dirty="0"/>
              <a:t>, 18)</a:t>
            </a:r>
          </a:p>
          <a:p>
            <a:r>
              <a:rPr lang="en-US" dirty="0" smtClean="0"/>
              <a:t>Uses</a:t>
            </a:r>
            <a:r>
              <a:rPr lang="en-US" dirty="0"/>
              <a:t>:		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CNNTrain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, EMAM2CPP,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smtClean="0"/>
              <a:t>	</a:t>
            </a:r>
            <a:r>
              <a:rPr lang="en-US" dirty="0" err="1" smtClean="0"/>
              <a:t>EmbeddedMontiArcBehavior</a:t>
            </a:r>
            <a:r>
              <a:rPr lang="en-US" dirty="0" smtClean="0"/>
              <a:t>, 					</a:t>
            </a:r>
            <a:r>
              <a:rPr lang="en-US" dirty="0" err="1" smtClean="0"/>
              <a:t>EmbeddedMontiArcMath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lvl="1"/>
            <a:r>
              <a:rPr lang="en-US" dirty="0" smtClean="0"/>
              <a:t>Complete</a:t>
            </a:r>
            <a:endParaRPr lang="en-US" dirty="0" smtClean="0"/>
          </a:p>
          <a:p>
            <a:pPr lvl="1"/>
            <a:r>
              <a:rPr lang="en-US" dirty="0" smtClean="0"/>
              <a:t>Issues</a:t>
            </a:r>
            <a:r>
              <a:rPr lang="en-US" dirty="0" smtClean="0"/>
              <a:t>: Only configuration parameters work. Generics are not implemented.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(1: Syntax)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Grammars:		EMADL.mc4</a:t>
            </a:r>
          </a:p>
          <a:p>
            <a:endParaRPr lang="en-US" dirty="0" smtClean="0"/>
          </a:p>
          <a:p>
            <a:r>
              <a:rPr lang="en-US" dirty="0" smtClean="0"/>
              <a:t>#of </a:t>
            </a:r>
            <a:r>
              <a:rPr lang="en-US" dirty="0" err="1" smtClean="0"/>
              <a:t>Nonterminals</a:t>
            </a:r>
            <a:r>
              <a:rPr lang="en-US" dirty="0" smtClean="0"/>
              <a:t>:	3</a:t>
            </a:r>
          </a:p>
          <a:p>
            <a:r>
              <a:rPr lang="en-US" dirty="0" smtClean="0"/>
              <a:t>state of grammar: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interesting </a:t>
            </a:r>
            <a:r>
              <a:rPr lang="en-US" dirty="0" err="1" smtClean="0"/>
              <a:t>nonterminals</a:t>
            </a:r>
            <a:r>
              <a:rPr lang="en-US" dirty="0" smtClean="0"/>
              <a:t>:   </a:t>
            </a:r>
            <a:r>
              <a:rPr lang="en-US" dirty="0" err="1" smtClean="0"/>
              <a:t>BehaviorEmbedding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/>
              <a:t>Extends </a:t>
            </a:r>
            <a:r>
              <a:rPr lang="en-US" dirty="0" err="1" smtClean="0"/>
              <a:t>EmbeddedMontiArcBehavior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Very simple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(2: </a:t>
            </a:r>
            <a:r>
              <a:rPr lang="en-US" dirty="0" err="1" smtClean="0"/>
              <a:t>CoCo’s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#of coco’s:		2 </a:t>
            </a:r>
          </a:p>
          <a:p>
            <a:r>
              <a:rPr lang="en-US" dirty="0"/>
              <a:t>s</a:t>
            </a:r>
            <a:r>
              <a:rPr lang="en-US" dirty="0" smtClean="0"/>
              <a:t>tate of coco: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Cocos explained here:	</a:t>
            </a:r>
            <a:r>
              <a:rPr lang="en-US" dirty="0"/>
              <a:t>not yet </a:t>
            </a:r>
            <a:r>
              <a:rPr lang="en-US" dirty="0" smtClean="0"/>
              <a:t>documented</a:t>
            </a:r>
          </a:p>
          <a:p>
            <a:endParaRPr lang="en-US" dirty="0"/>
          </a:p>
          <a:p>
            <a:r>
              <a:rPr lang="en-US" dirty="0" smtClean="0"/>
              <a:t>Cocos implemented here:	</a:t>
            </a:r>
            <a:r>
              <a:rPr lang="en-US" dirty="0"/>
              <a:t> </a:t>
            </a:r>
            <a:r>
              <a:rPr lang="en-US" dirty="0" smtClean="0"/>
              <a:t>	./</a:t>
            </a:r>
            <a:r>
              <a:rPr lang="en-US" dirty="0" err="1" smtClean="0"/>
              <a:t>src</a:t>
            </a:r>
            <a:r>
              <a:rPr lang="en-US" dirty="0" smtClean="0"/>
              <a:t>/main/java/de/</a:t>
            </a:r>
            <a:r>
              <a:rPr lang="en-US" dirty="0" err="1" smtClean="0"/>
              <a:t>monticore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monticar</a:t>
            </a:r>
            <a:r>
              <a:rPr lang="en-US" dirty="0" smtClean="0"/>
              <a:t>/</a:t>
            </a:r>
            <a:r>
              <a:rPr lang="en-US" dirty="0" err="1" smtClean="0"/>
              <a:t>emadl</a:t>
            </a:r>
            <a:r>
              <a:rPr lang="en-US" dirty="0" smtClean="0"/>
              <a:t>/_</a:t>
            </a:r>
            <a:r>
              <a:rPr lang="en-US" dirty="0" err="1"/>
              <a:t>cocos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additionally </a:t>
            </a:r>
            <a:r>
              <a:rPr lang="en-US" dirty="0" err="1" smtClean="0"/>
              <a:t>cocos</a:t>
            </a:r>
            <a:r>
              <a:rPr lang="en-US" dirty="0" smtClean="0"/>
              <a:t> of </a:t>
            </a:r>
            <a:r>
              <a:rPr lang="en-US" dirty="0" err="1" smtClean="0"/>
              <a:t>EmbeddedMontiArc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 and </a:t>
            </a:r>
            <a:r>
              <a:rPr lang="en-US" dirty="0" err="1" smtClean="0"/>
              <a:t>CNNTrain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(3: Symbols)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#of Symbol-creating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1</a:t>
            </a:r>
          </a:p>
          <a:p>
            <a:r>
              <a:rPr lang="en-US" sz="1800" dirty="0" smtClean="0"/>
              <a:t>#of Symbol-Kinds:			1</a:t>
            </a:r>
          </a:p>
          <a:p>
            <a:r>
              <a:rPr lang="en-US" sz="1800" u="sng" dirty="0" smtClean="0"/>
              <a:t>List of </a:t>
            </a:r>
            <a:r>
              <a:rPr lang="en-US" sz="1800" u="sng" dirty="0" err="1"/>
              <a:t>n</a:t>
            </a:r>
            <a:r>
              <a:rPr lang="en-US" sz="1800" u="sng" dirty="0" err="1" smtClean="0"/>
              <a:t>onterminals</a:t>
            </a:r>
            <a:r>
              <a:rPr lang="en-US" sz="1800" u="sng" dirty="0" smtClean="0"/>
              <a:t> creating symbols:	         Symbol-Kind:</a:t>
            </a:r>
          </a:p>
          <a:p>
            <a:pPr lvl="1"/>
            <a:r>
              <a:rPr lang="en-US" sz="1800" dirty="0" err="1" smtClean="0"/>
              <a:t>EMADLCompilationUnit</a:t>
            </a:r>
            <a:r>
              <a:rPr lang="en-US" sz="1800" dirty="0"/>
              <a:t>	</a:t>
            </a:r>
            <a:r>
              <a:rPr lang="en-US" sz="1800" dirty="0" smtClean="0"/>
              <a:t>	         </a:t>
            </a:r>
            <a:r>
              <a:rPr lang="en-US" sz="1800" dirty="0" err="1" smtClean="0"/>
              <a:t>EMADLCompilationUnitKind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Comments: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 and </a:t>
            </a:r>
            <a:r>
              <a:rPr lang="en-US" sz="1800" dirty="0" err="1" smtClean="0"/>
              <a:t>symboltable</a:t>
            </a:r>
            <a:r>
              <a:rPr lang="en-US" sz="1800" dirty="0" smtClean="0"/>
              <a:t> creators of </a:t>
            </a:r>
            <a:r>
              <a:rPr lang="en-US" sz="1800" dirty="0" err="1" smtClean="0"/>
              <a:t>EmbeddedMontiArc</a:t>
            </a:r>
            <a:r>
              <a:rPr lang="en-US" sz="1800" dirty="0" smtClean="0"/>
              <a:t>,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and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r>
              <a:rPr lang="en-US" sz="1800" dirty="0" smtClean="0"/>
              <a:t>Nonterminal </a:t>
            </a:r>
            <a:r>
              <a:rPr lang="en-US" sz="1800" dirty="0" err="1" smtClean="0"/>
              <a:t>BehaviorEmbedding</a:t>
            </a:r>
            <a:r>
              <a:rPr lang="en-US" sz="1800" dirty="0" smtClean="0"/>
              <a:t> produces either the nonterminal Architecture (with </a:t>
            </a:r>
            <a:r>
              <a:rPr lang="en-US" sz="1800" dirty="0" err="1" smtClean="0"/>
              <a:t>ArchitectureSymbol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or </a:t>
            </a:r>
            <a:r>
              <a:rPr lang="en-US" sz="1800" dirty="0" err="1" smtClean="0"/>
              <a:t>MathStatements</a:t>
            </a:r>
            <a:r>
              <a:rPr lang="en-US" sz="1800" dirty="0" smtClean="0"/>
              <a:t> (with </a:t>
            </a:r>
            <a:r>
              <a:rPr lang="en-US" sz="1800" dirty="0" err="1" smtClean="0"/>
              <a:t>MathStatementsSymbol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(4: </a:t>
            </a:r>
            <a:r>
              <a:rPr lang="en-US" dirty="0"/>
              <a:t>Scopes)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of </a:t>
            </a:r>
            <a:r>
              <a:rPr lang="en-US" dirty="0" smtClean="0"/>
              <a:t>Scope-creating </a:t>
            </a:r>
            <a:r>
              <a:rPr lang="en-US" dirty="0" err="1" smtClean="0"/>
              <a:t>nonterminals</a:t>
            </a:r>
            <a:r>
              <a:rPr lang="en-US" dirty="0" smtClean="0"/>
              <a:t>: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#of Scopes:			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u="sng" dirty="0" smtClean="0"/>
              <a:t>List of </a:t>
            </a:r>
            <a:r>
              <a:rPr lang="en-US" u="sng" dirty="0" err="1"/>
              <a:t>n</a:t>
            </a:r>
            <a:r>
              <a:rPr lang="en-US" u="sng" dirty="0" err="1" smtClean="0"/>
              <a:t>onterminals</a:t>
            </a:r>
            <a:r>
              <a:rPr lang="en-US" u="sng" dirty="0" smtClean="0"/>
              <a:t> with scopes:	Their function:</a:t>
            </a:r>
          </a:p>
          <a:p>
            <a:pPr lvl="1"/>
            <a:r>
              <a:rPr lang="en-US" dirty="0"/>
              <a:t>Artifact Scope			</a:t>
            </a:r>
            <a:r>
              <a:rPr lang="en-US" dirty="0" smtClean="0"/>
              <a:t>artifact name</a:t>
            </a:r>
          </a:p>
          <a:p>
            <a:pPr lvl="1"/>
            <a:r>
              <a:rPr lang="en-US" dirty="0" err="1" smtClean="0"/>
              <a:t>EMADLCompilationUnit</a:t>
            </a:r>
            <a:r>
              <a:rPr lang="en-US" dirty="0"/>
              <a:t>		contains </a:t>
            </a:r>
            <a:r>
              <a:rPr lang="en-US" dirty="0" err="1"/>
              <a:t>EMACompilationUnit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scopes of </a:t>
            </a:r>
            <a:r>
              <a:rPr lang="en-US" dirty="0" err="1"/>
              <a:t>EmbeddedMontiArc</a:t>
            </a:r>
            <a:r>
              <a:rPr lang="en-US" dirty="0"/>
              <a:t>, </a:t>
            </a:r>
            <a:r>
              <a:rPr lang="en-US" dirty="0" err="1"/>
              <a:t>CNNArch</a:t>
            </a:r>
            <a:r>
              <a:rPr lang="en-US" dirty="0"/>
              <a:t> and </a:t>
            </a:r>
            <a:r>
              <a:rPr lang="en-US" dirty="0" err="1"/>
              <a:t>MontiMath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functions are offered?</a:t>
            </a:r>
          </a:p>
          <a:p>
            <a:pPr lvl="1"/>
            <a:r>
              <a:rPr lang="en-US" dirty="0" smtClean="0"/>
              <a:t>Complete component generator for implementation languages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2"/>
            <a:r>
              <a:rPr lang="en-US" dirty="0" smtClean="0"/>
              <a:t>Uses EMAM2CPP generator for math language and component interfaces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enerates C++ component and predictor for a </a:t>
            </a:r>
            <a:r>
              <a:rPr lang="en-US" dirty="0" err="1" smtClean="0"/>
              <a:t>CNNArch</a:t>
            </a:r>
            <a:r>
              <a:rPr lang="en-US" dirty="0" smtClean="0"/>
              <a:t>-network</a:t>
            </a:r>
            <a:endParaRPr lang="en-US" dirty="0"/>
          </a:p>
          <a:p>
            <a:pPr lvl="2"/>
            <a:r>
              <a:rPr lang="en-US" dirty="0" smtClean="0"/>
              <a:t>Generates Python code for a separate trainer of the neural network which has to be called before deployment</a:t>
            </a:r>
          </a:p>
          <a:p>
            <a:pPr lvl="2"/>
            <a:r>
              <a:rPr lang="en-US" dirty="0" smtClean="0"/>
              <a:t>Generated code requires </a:t>
            </a:r>
            <a:r>
              <a:rPr lang="en-US" dirty="0" err="1" smtClean="0"/>
              <a:t>MxNet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 smtClean="0"/>
              <a:t>thesis: Modeling Languages for Deep Learning based Cyber-Physical Systems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Tools and Language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/>
              <a:t> </a:t>
            </a:r>
            <a:r>
              <a:rPr lang="en-US" dirty="0" smtClean="0"/>
              <a:t>of the language/tool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2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SE.v28</vt:lpstr>
      <vt:lpstr>Software Language Engineering   Language Characteristics  (“Steckbrief”) for EmbeddedMontiArcDL  </vt:lpstr>
      <vt:lpstr>Language/Tool at a Glance </vt:lpstr>
      <vt:lpstr>Technical Briefing </vt:lpstr>
      <vt:lpstr>Language Details (1: Syntax)</vt:lpstr>
      <vt:lpstr>Language Details (2: CoCo’s)</vt:lpstr>
      <vt:lpstr>Language Details (3: Symbols)</vt:lpstr>
      <vt:lpstr>Language Details (4: Scopes)</vt:lpstr>
      <vt:lpstr>Backend: Functionality</vt:lpstr>
      <vt:lpstr>Plans for Tools and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Thomas</cp:lastModifiedBy>
  <cp:revision>307</cp:revision>
  <cp:lastPrinted>2018-03-03T15:42:26Z</cp:lastPrinted>
  <dcterms:modified xsi:type="dcterms:W3CDTF">2018-05-10T19:29:52Z</dcterms:modified>
</cp:coreProperties>
</file>