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8" r:id="rId1"/>
  </p:sldMasterIdLst>
  <p:notesMasterIdLst>
    <p:notesMasterId r:id="rId9"/>
  </p:notesMasterIdLst>
  <p:handoutMasterIdLst>
    <p:handoutMasterId r:id="rId10"/>
  </p:handoutMasterIdLst>
  <p:sldIdLst>
    <p:sldId id="256" r:id="rId2"/>
    <p:sldId id="304" r:id="rId3"/>
    <p:sldId id="303" r:id="rId4"/>
    <p:sldId id="313" r:id="rId5"/>
    <p:sldId id="315" r:id="rId6"/>
    <p:sldId id="316" r:id="rId7"/>
    <p:sldId id="317" r:id="rId8"/>
  </p:sldIdLst>
  <p:sldSz cx="9144000" cy="6858000" type="screen4x3"/>
  <p:notesSz cx="7099300" cy="10234613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9" autoAdjust="0"/>
    <p:restoredTop sz="90706" autoAdjust="0"/>
  </p:normalViewPr>
  <p:slideViewPr>
    <p:cSldViewPr>
      <p:cViewPr varScale="1">
        <p:scale>
          <a:sx n="104" d="100"/>
          <a:sy n="104" d="100"/>
        </p:scale>
        <p:origin x="189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17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6"/>
    </p:cViewPr>
  </p:sorterViewPr>
  <p:notesViewPr>
    <p:cSldViewPr>
      <p:cViewPr varScale="1">
        <p:scale>
          <a:sx n="78" d="100"/>
          <a:sy n="78" d="100"/>
        </p:scale>
        <p:origin x="10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7137" cy="512305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0507" y="2"/>
            <a:ext cx="3077137" cy="512305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B397C3DE-5202-43C6-9884-759C309EA47C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2310"/>
            <a:ext cx="3077137" cy="512305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0507" y="9722310"/>
            <a:ext cx="3077137" cy="512305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B32E84CB-0F5B-4EB9-90DD-2599D9FE6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535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7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579F16DD-693B-4C24-88AC-508F1490D8AD}" type="datetimeFigureOut">
              <a:rPr lang="de-DE" smtClean="0"/>
              <a:pPr/>
              <a:t>21.05.2018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7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A0DC53D3-2EC4-4E5E-A0D6-E40BF5E54D4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79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((Nicht löschen: V27 Sonderform für Script))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D9BDC-F595-4926-8F9D-46490748FA5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8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9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 smtClean="0"/>
            </a:lvl1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1940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 algn="l">
              <a:defRPr b="1" smtClean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1026" name="Picture 2" descr="C:\Dokumente und Einstellungen\rendel\Eigene Dateien\vorlagen\02.logo\LogoRGB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00" y="257586"/>
            <a:ext cx="2745171" cy="666000"/>
          </a:xfrm>
          <a:prstGeom prst="rect">
            <a:avLst/>
          </a:prstGeom>
          <a:noFill/>
        </p:spPr>
      </p:pic>
      <p:pic>
        <p:nvPicPr>
          <p:cNvPr id="1027" name="Picture 3" descr="C:\Users\Toni\Desktop\RWTH Aachen Universit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57586"/>
            <a:ext cx="2468571" cy="66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472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86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3200" y="1296000"/>
            <a:ext cx="4039200" cy="541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600" y="1296000"/>
            <a:ext cx="4039200" cy="5410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2628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 noProof="0"/>
              <a:t>Diagramm durch Klicken auf Symbol hinzufügen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9755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9617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19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7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-36513" y="152400"/>
            <a:ext cx="1403351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b="1" dirty="0"/>
              <a:t>Ferdinand Mehlan</a:t>
            </a:r>
            <a:endParaRPr lang="de-DE" sz="1000" dirty="0"/>
          </a:p>
          <a:p>
            <a:pPr>
              <a:spcBef>
                <a:spcPct val="50000"/>
              </a:spcBef>
            </a:pPr>
            <a:r>
              <a:rPr lang="de-DE" sz="1000" dirty="0"/>
              <a:t>RWTH Aachen</a:t>
            </a:r>
          </a:p>
          <a:p>
            <a:pPr>
              <a:spcBef>
                <a:spcPct val="50000"/>
              </a:spcBef>
            </a:pPr>
            <a:r>
              <a:rPr lang="de-DE" sz="800" dirty="0"/>
              <a:t>Seite </a:t>
            </a:r>
            <a:fld id="{2CE07847-B605-4127-89DE-8BBE4C3EB877}" type="slidenum">
              <a:rPr lang="de-DE" sz="800"/>
              <a:pPr>
                <a:spcBef>
                  <a:spcPct val="50000"/>
                </a:spcBef>
              </a:pPr>
              <a:t>‹Nr.›</a:t>
            </a:fld>
            <a:endParaRPr lang="de-DE" sz="800" dirty="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1403648" y="152400"/>
            <a:ext cx="0" cy="99060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1331640" y="76200"/>
            <a:ext cx="0" cy="114300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1475656" y="230400"/>
            <a:ext cx="7560344" cy="8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9" name="Line 14"/>
          <p:cNvSpPr>
            <a:spLocks noChangeShapeType="1"/>
          </p:cNvSpPr>
          <p:nvPr userDrawn="1"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0" name="Line 7"/>
          <p:cNvSpPr>
            <a:spLocks noChangeShapeType="1"/>
          </p:cNvSpPr>
          <p:nvPr userDrawn="1"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26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2692896"/>
          </a:xfrm>
        </p:spPr>
        <p:txBody>
          <a:bodyPr anchor="t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dirty="0"/>
              <a:t>OCL_EMA2Java</a:t>
            </a:r>
            <a:br>
              <a:rPr lang="en-US" dirty="0"/>
            </a:br>
            <a:br>
              <a:rPr lang="en-US" sz="2000" b="0" dirty="0"/>
            </a:br>
            <a:br>
              <a:rPr lang="en-US" sz="2000" b="0" dirty="0"/>
            </a:br>
            <a:r>
              <a:rPr lang="en-US" sz="2000" b="0" dirty="0"/>
              <a:t>An overview to the</a:t>
            </a:r>
            <a:br>
              <a:rPr lang="en-US" sz="2000" b="0" dirty="0"/>
            </a:br>
            <a:r>
              <a:rPr lang="en-US" sz="2000" b="0" dirty="0"/>
              <a:t>status of the EMA project</a:t>
            </a:r>
            <a:br>
              <a:rPr lang="en-US" sz="2000" b="0" dirty="0"/>
            </a:br>
            <a:r>
              <a:rPr lang="en-US" sz="2000" b="0" dirty="0"/>
              <a:t>OCL_EMA2Java</a:t>
            </a:r>
            <a:br>
              <a:rPr lang="en-US" sz="2000" b="0" dirty="0"/>
            </a:br>
            <a:br>
              <a:rPr lang="en-US" sz="2000" b="0" dirty="0"/>
            </a:br>
            <a:endParaRPr lang="en-US" sz="2000" b="0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219200" y="4724400"/>
            <a:ext cx="307532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dirty="0"/>
              <a:t>FM</a:t>
            </a:r>
          </a:p>
          <a:p>
            <a:r>
              <a:rPr lang="en-US" sz="2000" dirty="0"/>
              <a:t>Software Engineering</a:t>
            </a:r>
            <a:br>
              <a:rPr lang="en-US" sz="2000" dirty="0"/>
            </a:br>
            <a:r>
              <a:rPr lang="en-US" sz="2000" dirty="0"/>
              <a:t>RWTH Aachen University</a:t>
            </a:r>
          </a:p>
          <a:p>
            <a:endParaRPr lang="de-DE" sz="2000" dirty="0"/>
          </a:p>
          <a:p>
            <a:r>
              <a:rPr lang="de-DE" sz="2000" dirty="0"/>
              <a:t>http://www.se-rwth.de/</a:t>
            </a:r>
          </a:p>
        </p:txBody>
      </p:sp>
    </p:spTree>
    <p:extLst>
      <p:ext uri="{BB962C8B-B14F-4D97-AF65-F5344CB8AC3E}">
        <p14:creationId xmlns:p14="http://schemas.microsoft.com/office/powerpoint/2010/main" val="130179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Language/Tool at a </a:t>
            </a:r>
            <a:r>
              <a:rPr lang="de-DE" dirty="0" err="1"/>
              <a:t>Glance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		OCL_EMA2Java</a:t>
            </a:r>
          </a:p>
          <a:p>
            <a:pPr marL="343080" indent="-342720"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dirty="0"/>
              <a:t>Developed by: 	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Ferdinand Mehlan</a:t>
            </a:r>
          </a:p>
          <a:p>
            <a:endParaRPr lang="en-US" dirty="0"/>
          </a:p>
          <a:p>
            <a:r>
              <a:rPr lang="en-US" dirty="0"/>
              <a:t>Purpose of the language / tool:</a:t>
            </a:r>
          </a:p>
          <a:p>
            <a:pPr lvl="1"/>
            <a:r>
              <a:rPr lang="de-DE" dirty="0"/>
              <a:t>E</a:t>
            </a:r>
            <a:r>
              <a:rPr lang="en-US" dirty="0" err="1"/>
              <a:t>xtend</a:t>
            </a:r>
            <a:r>
              <a:rPr lang="en-US" dirty="0"/>
              <a:t> the OCL2Java generator with EMA specific features</a:t>
            </a:r>
          </a:p>
          <a:p>
            <a:pPr marL="743040" lvl="1" indent="-28548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Verify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these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constraints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on EMA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models</a:t>
            </a:r>
            <a:endParaRPr lang="de-D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/>
            <a:r>
              <a:rPr lang="de-DE" dirty="0" err="1"/>
              <a:t>Verify</a:t>
            </a:r>
            <a:r>
              <a:rPr lang="de-DE" dirty="0"/>
              <a:t> non-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 (NFP) on EMA </a:t>
            </a:r>
            <a:r>
              <a:rPr lang="de-DE" dirty="0" err="1"/>
              <a:t>using</a:t>
            </a:r>
            <a:r>
              <a:rPr lang="de-DE" dirty="0"/>
              <a:t> OCL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7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Technical Briefing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found in:  </a:t>
            </a:r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pPr marL="895950" lvl="1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https://github.com/EmbeddedMontiArc/OCL_EMA2Java</a:t>
            </a:r>
          </a:p>
          <a:p>
            <a:pPr marL="895950" lvl="1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dirty="0"/>
          </a:p>
          <a:p>
            <a:r>
              <a:rPr lang="en-US" dirty="0"/>
              <a:t>Open accessible:	Yes</a:t>
            </a:r>
          </a:p>
          <a:p>
            <a:r>
              <a:rPr lang="en-US" dirty="0"/>
              <a:t>MC version:		4.5.3 </a:t>
            </a:r>
          </a:p>
          <a:p>
            <a:r>
              <a:rPr lang="en-US" dirty="0"/>
              <a:t>Uses:		OCL2Java, tagging, OCL, </a:t>
            </a:r>
            <a:r>
              <a:rPr lang="en-US" dirty="0" err="1"/>
              <a:t>SIUnit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Current state:</a:t>
            </a:r>
          </a:p>
          <a:p>
            <a:pPr marL="743040" lvl="1" indent="-28548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not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stable</a:t>
            </a:r>
            <a:endParaRPr lang="de-D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548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Old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project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contains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legacy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code</a:t>
            </a:r>
            <a:endParaRPr lang="de-D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548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Uses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old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OCL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version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pre-grammar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rework</a:t>
            </a:r>
            <a:endParaRPr lang="de-D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548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Witness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generation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only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proof-of-concept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level</a:t>
            </a:r>
            <a:endParaRPr lang="de-D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548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de-D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8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C1860-A6B1-42FD-A8A3-19F3DB5D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Algorithms</a:t>
            </a:r>
            <a:r>
              <a:rPr lang="de-DE" dirty="0"/>
              <a:t> and </a:t>
            </a:r>
            <a:r>
              <a:rPr lang="de-DE" dirty="0" err="1"/>
              <a:t>Functionality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EA8820-84FA-4B0A-BDCC-745EA9BB8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OCLEMA2JavaInplaceVisitor, OCLEMA2JavaDeclarationVisitor</a:t>
            </a:r>
          </a:p>
          <a:p>
            <a:pPr lvl="1"/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OCL2Java </a:t>
            </a:r>
            <a:r>
              <a:rPr lang="de-DE" dirty="0" err="1"/>
              <a:t>visitors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integrate</a:t>
            </a:r>
            <a:r>
              <a:rPr lang="de-DE" dirty="0"/>
              <a:t> EMA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pPr lvl="1"/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realThis</a:t>
            </a:r>
            <a:r>
              <a:rPr lang="de-DE" dirty="0"/>
              <a:t> </a:t>
            </a:r>
            <a:r>
              <a:rPr lang="de-DE" dirty="0" err="1"/>
              <a:t>pattern</a:t>
            </a:r>
            <a:endParaRPr lang="de-DE" dirty="0"/>
          </a:p>
          <a:p>
            <a:pPr lvl="1"/>
            <a:r>
              <a:rPr lang="de-DE" dirty="0"/>
              <a:t>(experimental) </a:t>
            </a:r>
            <a:r>
              <a:rPr lang="de-DE" dirty="0" err="1"/>
              <a:t>witnesses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in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OCLEMA2Java </a:t>
            </a:r>
            <a:r>
              <a:rPr lang="de-DE" dirty="0" err="1"/>
              <a:t>extends</a:t>
            </a:r>
            <a:r>
              <a:rPr lang="de-DE" dirty="0"/>
              <a:t> OCL2Java</a:t>
            </a:r>
          </a:p>
          <a:p>
            <a:pPr lvl="1"/>
            <a:r>
              <a:rPr lang="de-DE" dirty="0"/>
              <a:t>Entry </a:t>
            </a:r>
            <a:r>
              <a:rPr lang="de-DE" dirty="0" err="1"/>
              <a:t>point</a:t>
            </a:r>
            <a:endParaRPr lang="de-DE" dirty="0"/>
          </a:p>
          <a:p>
            <a:pPr lvl="1"/>
            <a:r>
              <a:rPr lang="de-DE" dirty="0"/>
              <a:t>Same </a:t>
            </a:r>
            <a:r>
              <a:rPr lang="de-DE" dirty="0" err="1"/>
              <a:t>as</a:t>
            </a:r>
            <a:r>
              <a:rPr lang="de-DE" dirty="0"/>
              <a:t> OCL2Java but EMA </a:t>
            </a:r>
            <a:r>
              <a:rPr lang="de-DE" dirty="0" err="1"/>
              <a:t>specific</a:t>
            </a:r>
            <a:endParaRPr lang="de-DE" dirty="0"/>
          </a:p>
          <a:p>
            <a:pPr lvl="1"/>
            <a:r>
              <a:rPr lang="de-DE" dirty="0"/>
              <a:t>Test in </a:t>
            </a:r>
            <a:r>
              <a:rPr lang="de-DE" dirty="0" err="1"/>
              <a:t>OCLEMACoCosTest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72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C1860-A6B1-42FD-A8A3-19F3DB5D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Algorithms</a:t>
            </a:r>
            <a:r>
              <a:rPr lang="de-DE" dirty="0"/>
              <a:t> and </a:t>
            </a:r>
            <a:r>
              <a:rPr lang="de-DE" dirty="0" err="1"/>
              <a:t>Functionality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EA8820-84FA-4B0A-BDCC-745EA9BB8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EMAOCLVerifyTool</a:t>
            </a:r>
            <a:endParaRPr lang="de-DE" dirty="0"/>
          </a:p>
          <a:p>
            <a:pPr lvl="1"/>
            <a:r>
              <a:rPr lang="de-DE" dirty="0"/>
              <a:t>CLI 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Loads OCL </a:t>
            </a:r>
            <a:r>
              <a:rPr lang="de-DE" dirty="0" err="1"/>
              <a:t>model</a:t>
            </a:r>
            <a:r>
              <a:rPr lang="de-DE" dirty="0"/>
              <a:t> and EMA </a:t>
            </a:r>
            <a:r>
              <a:rPr lang="de-DE" dirty="0" err="1"/>
              <a:t>model</a:t>
            </a:r>
            <a:endParaRPr lang="de-DE" dirty="0"/>
          </a:p>
          <a:p>
            <a:pPr lvl="1"/>
            <a:r>
              <a:rPr lang="de-DE" dirty="0"/>
              <a:t>Can </a:t>
            </a:r>
            <a:r>
              <a:rPr lang="de-DE" dirty="0" err="1"/>
              <a:t>load</a:t>
            </a:r>
            <a:r>
              <a:rPr lang="de-DE" dirty="0"/>
              <a:t> tags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tagging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  <a:p>
            <a:pPr lvl="1"/>
            <a:r>
              <a:rPr lang="de-DE" dirty="0"/>
              <a:t>Generates Java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OCL</a:t>
            </a:r>
          </a:p>
          <a:p>
            <a:pPr lvl="1"/>
            <a:r>
              <a:rPr lang="de-DE" dirty="0" err="1"/>
              <a:t>Executes</a:t>
            </a:r>
            <a:r>
              <a:rPr lang="de-DE" dirty="0"/>
              <a:t> on EMA </a:t>
            </a:r>
            <a:r>
              <a:rPr lang="de-DE" dirty="0" err="1"/>
              <a:t>model</a:t>
            </a:r>
            <a:endParaRPr lang="de-DE" dirty="0"/>
          </a:p>
          <a:p>
            <a:pPr lvl="1"/>
            <a:r>
              <a:rPr lang="de-DE" dirty="0" err="1"/>
              <a:t>Saves</a:t>
            </a:r>
            <a:r>
              <a:rPr lang="de-DE" dirty="0"/>
              <a:t> </a:t>
            </a:r>
            <a:r>
              <a:rPr lang="de-DE" dirty="0" err="1"/>
              <a:t>witnesses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OCLVerifyToolTest</a:t>
            </a:r>
            <a:endParaRPr lang="de-DE" dirty="0"/>
          </a:p>
          <a:p>
            <a:pPr lvl="1"/>
            <a:r>
              <a:rPr lang="de-DE" dirty="0"/>
              <a:t>Multiple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EMA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tags</a:t>
            </a:r>
          </a:p>
          <a:p>
            <a:pPr lvl="2"/>
            <a:r>
              <a:rPr lang="de-DE" dirty="0"/>
              <a:t>OCL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725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C1860-A6B1-42FD-A8A3-19F3DB5D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Algorithms</a:t>
            </a:r>
            <a:r>
              <a:rPr lang="de-DE" dirty="0"/>
              <a:t> and </a:t>
            </a:r>
            <a:r>
              <a:rPr lang="de-DE" dirty="0" err="1"/>
              <a:t>Functionality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EA8820-84FA-4B0A-BDCC-745EA9BB8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dirty="0" err="1"/>
              <a:t>EMANFPWitness</a:t>
            </a:r>
            <a:endParaRPr lang="de-DE" dirty="0"/>
          </a:p>
          <a:p>
            <a:pPr lvl="1"/>
            <a:r>
              <a:rPr lang="de-DE" dirty="0"/>
              <a:t>This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witnesses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an OCL </a:t>
            </a:r>
            <a:r>
              <a:rPr lang="de-DE" dirty="0" err="1"/>
              <a:t>constraints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generator</a:t>
            </a:r>
            <a:r>
              <a:rPr lang="de-DE" dirty="0"/>
              <a:t> </a:t>
            </a:r>
            <a:r>
              <a:rPr lang="de-DE" dirty="0" err="1"/>
              <a:t>includes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such </a:t>
            </a:r>
            <a:r>
              <a:rPr lang="de-DE" dirty="0" err="1"/>
              <a:t>objects</a:t>
            </a:r>
            <a:endParaRPr lang="de-DE" dirty="0"/>
          </a:p>
          <a:p>
            <a:pPr lvl="1"/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hardcoded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and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pPr lvl="1"/>
            <a:r>
              <a:rPr lang="de-DE" dirty="0"/>
              <a:t>Experimental, not </a:t>
            </a:r>
            <a:r>
              <a:rPr lang="de-DE" dirty="0" err="1"/>
              <a:t>very</a:t>
            </a:r>
            <a:r>
              <a:rPr lang="de-DE" dirty="0"/>
              <a:t> robust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565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C1860-A6B1-42FD-A8A3-19F3DB5D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EA8820-84FA-4B0A-BDCC-745EA9BB8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coverage</a:t>
            </a:r>
            <a:r>
              <a:rPr lang="de-DE" dirty="0"/>
              <a:t> and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stability</a:t>
            </a:r>
            <a:endParaRPr lang="de-DE" dirty="0"/>
          </a:p>
          <a:p>
            <a:r>
              <a:rPr lang="de-DE" dirty="0" err="1"/>
              <a:t>Reasons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Split </a:t>
            </a:r>
            <a:r>
              <a:rPr lang="de-DE" dirty="0" err="1"/>
              <a:t>into</a:t>
            </a:r>
            <a:r>
              <a:rPr lang="de-DE" dirty="0"/>
              <a:t> OCL2Java and OCLMA2Java</a:t>
            </a:r>
          </a:p>
          <a:p>
            <a:pPr lvl="1"/>
            <a:r>
              <a:rPr lang="de-DE" dirty="0"/>
              <a:t>Migration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EmbeddedMontiArc</a:t>
            </a:r>
            <a:r>
              <a:rPr lang="de-DE" dirty="0"/>
              <a:t> -&gt; OCL_EMA2Java</a:t>
            </a:r>
          </a:p>
          <a:p>
            <a:pPr lvl="1"/>
            <a:r>
              <a:rPr lang="de-DE" dirty="0"/>
              <a:t>Shift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improving</a:t>
            </a:r>
            <a:r>
              <a:rPr lang="de-DE" dirty="0"/>
              <a:t> </a:t>
            </a:r>
            <a:r>
              <a:rPr lang="de-DE" dirty="0" err="1"/>
              <a:t>underlying</a:t>
            </a:r>
            <a:r>
              <a:rPr lang="de-DE" dirty="0"/>
              <a:t> OCL </a:t>
            </a:r>
            <a:r>
              <a:rPr lang="de-DE" dirty="0" err="1"/>
              <a:t>language</a:t>
            </a:r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7860490"/>
      </p:ext>
    </p:extLst>
  </p:cSld>
  <p:clrMapOvr>
    <a:masterClrMapping/>
  </p:clrMapOvr>
</p:sld>
</file>

<file path=ppt/theme/theme1.xml><?xml version="1.0" encoding="utf-8"?>
<a:theme xmlns:a="http://schemas.openxmlformats.org/drawingml/2006/main" name="SE.v28">
  <a:themeElements>
    <a:clrScheme name="Editiermodu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0000CC"/>
      </a:accent2>
      <a:accent3>
        <a:srgbClr val="FF0000"/>
      </a:accent3>
      <a:accent4>
        <a:srgbClr val="339933"/>
      </a:accent4>
      <a:accent5>
        <a:srgbClr val="0067A6"/>
      </a:accent5>
      <a:accent6>
        <a:srgbClr val="779EC9"/>
      </a:accent6>
      <a:hlink>
        <a:srgbClr val="FF0000"/>
      </a:hlink>
      <a:folHlink>
        <a:srgbClr val="339933"/>
      </a:folHlink>
    </a:clrScheme>
    <a:fontScheme name="SE-RW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itier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339933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339933"/>
        </a:folHlink>
      </a:clrScheme>
    </a:extraClrScheme>
    <a:extraClrScheme>
      <a:clrScheme name="Anzeige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C0C0C0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C0C0C0"/>
        </a:folHlink>
      </a:clrScheme>
    </a:extraClrScheme>
    <a:extraClrScheme>
      <a:clrScheme name="Druck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FFFFFF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FFFFFF"/>
        </a:folHlink>
      </a:clrScheme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22E36DC-98AF-4FA4-9BBA-94F6595BE5BB}">
  <we:reference id="wa104038830" version="1.0.0.3" store="de-DE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198</Words>
  <Application>Microsoft Office PowerPoint</Application>
  <PresentationFormat>Bildschirmpräsentation (4:3)</PresentationFormat>
  <Paragraphs>72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Wingdings</vt:lpstr>
      <vt:lpstr>Calibri</vt:lpstr>
      <vt:lpstr>Arial</vt:lpstr>
      <vt:lpstr>SE.v28</vt:lpstr>
      <vt:lpstr>OCL_EMA2Java   An overview to the status of the EMA project OCL_EMA2Java  </vt:lpstr>
      <vt:lpstr>Language/Tool at a Glance </vt:lpstr>
      <vt:lpstr>Technical Briefing </vt:lpstr>
      <vt:lpstr>Algorithms and Functionality</vt:lpstr>
      <vt:lpstr>Algorithms and Functionality</vt:lpstr>
      <vt:lpstr>Algorithms and Functionality</vt:lpstr>
      <vt:lpstr>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Folienvorlage intern</dc:title>
  <dc:creator>SE-RWTH</dc:creator>
  <cp:lastModifiedBy>Ferdinand Mehlan</cp:lastModifiedBy>
  <cp:revision>320</cp:revision>
  <cp:lastPrinted>2018-03-03T15:42:26Z</cp:lastPrinted>
  <dcterms:modified xsi:type="dcterms:W3CDTF">2018-05-21T18:12:46Z</dcterms:modified>
</cp:coreProperties>
</file>