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301AE5-CCB2-4E9F-86FC-780B0EC070F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9FC18-4855-493C-A0BE-C57C8CD0B2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6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301AE5-CCB2-4E9F-86FC-780B0EC070F1}" type="datetimeFigureOut">
              <a:rPr lang="en-US" smtClean="0"/>
              <a:t>5/23/2018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C9FC18-4855-493C-A0BE-C57C8CD0B25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7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Reporting</a:t>
            </a:r>
            <a:endParaRPr lang="en-US" altLang="en-US" smtClean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6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Report Representation</a:t>
            </a:r>
            <a:endParaRPr lang="de-DE" altLang="en-US" smtClean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211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Report Representation</a:t>
            </a:r>
            <a:endParaRPr lang="de-DE" altLang="en-US" smtClean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75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Report Representation – Extra Features</a:t>
            </a:r>
            <a:endParaRPr lang="de-DE" altLang="en-US" smtClean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01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Report Representation - Controls</a:t>
            </a:r>
            <a:endParaRPr lang="de-DE" altLang="en-US" smtClean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56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smtClean="0"/>
              <a:t>Outline</a:t>
            </a:r>
            <a:endParaRPr lang="de-DE" altLang="en-US" smtClean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99666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Travis Build</a:t>
            </a:r>
            <a:endParaRPr lang="de-DE" altLang="en-US" smtClean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363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smtClean="0"/>
              <a:t>Outline</a:t>
            </a:r>
            <a:endParaRPr lang="de-DE" altLang="en-US" smtClean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8520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Code Quality</a:t>
            </a:r>
            <a:endParaRPr lang="de-DE" altLang="en-US" smtClean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71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smtClean="0"/>
              <a:t>Outline</a:t>
            </a:r>
            <a:endParaRPr lang="de-DE" altLang="en-US" smtClean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5403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Future Work</a:t>
            </a:r>
            <a:endParaRPr lang="de-DE" altLang="en-US" smtClean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74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Reporting</a:t>
            </a:r>
            <a:endParaRPr lang="de-DE" altLang="en-US" smtClean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smtClean="0"/>
              <a:t>Outline</a:t>
            </a:r>
            <a:endParaRPr lang="de-DE" altLang="en-US" smtClean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4155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smtClean="0"/>
              <a:t>Outline</a:t>
            </a:r>
            <a:endParaRPr lang="de-DE" altLang="en-US" smtClean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373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Reporting – Structure Data Generation </a:t>
            </a:r>
            <a:endParaRPr lang="en-US" altLang="en-US" smtClean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24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Classes – Data Generation 1</a:t>
            </a:r>
            <a:endParaRPr lang="de-DE" altLang="en-US" smtClean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64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altLang="en-US" smtClean="0"/>
              <a:t>Classes – Data Generation 2</a:t>
            </a:r>
            <a:endParaRPr lang="de-DE" altLang="en-US" smtClean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90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762000" eaLnBrk="1" hangingPunct="1"/>
            <a:r>
              <a:rPr lang="de-DE" altLang="en-US" smtClean="0"/>
              <a:t>Outline</a:t>
            </a:r>
            <a:endParaRPr lang="de-DE" altLang="en-US" smtClean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694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Reporting – Structure Data Generation </a:t>
            </a:r>
            <a:endParaRPr lang="en-US" altLang="en-US" smtClean="0"/>
          </a:p>
        </p:txBody>
      </p:sp>
      <p:pic>
        <p:nvPicPr>
          <p:cNvPr id="3" name="Grafik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989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Bildschirmpräsentation (4:3)</PresentationFormat>
  <Paragraphs>19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</vt:lpstr>
      <vt:lpstr>Reporting</vt:lpstr>
      <vt:lpstr>Reporting</vt:lpstr>
      <vt:lpstr>Outline</vt:lpstr>
      <vt:lpstr>Outline</vt:lpstr>
      <vt:lpstr>Reporting – Structure Data Generation </vt:lpstr>
      <vt:lpstr>Classes – Data Generation 1</vt:lpstr>
      <vt:lpstr>Classes – Data Generation 2</vt:lpstr>
      <vt:lpstr>Outline</vt:lpstr>
      <vt:lpstr>Reporting – Structure Data Generation </vt:lpstr>
      <vt:lpstr>Report Representation</vt:lpstr>
      <vt:lpstr>Report Representation</vt:lpstr>
      <vt:lpstr>Report Representation – Extra Features</vt:lpstr>
      <vt:lpstr>Report Representation - Controls</vt:lpstr>
      <vt:lpstr>Outline</vt:lpstr>
      <vt:lpstr>Travis Build</vt:lpstr>
      <vt:lpstr>Outline</vt:lpstr>
      <vt:lpstr>Code Quality</vt:lpstr>
      <vt:lpstr>Outline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</dc:title>
  <dc:creator>Michael v.W.</dc:creator>
  <cp:lastModifiedBy>Michael v.W.</cp:lastModifiedBy>
  <cp:revision>1</cp:revision>
  <dcterms:created xsi:type="dcterms:W3CDTF">2018-05-23T09:17:35Z</dcterms:created>
  <dcterms:modified xsi:type="dcterms:W3CDTF">2018-05-23T09:17:35Z</dcterms:modified>
</cp:coreProperties>
</file>