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Symbol</vt:lpstr>
      <vt:lpstr>Wingdings</vt:lpstr>
      <vt:lpstr>Office Theme</vt:lpstr>
      <vt:lpstr>Office Theme</vt:lpstr>
      <vt:lpstr>Creating a Pretty Printer for Model Visualization </vt:lpstr>
      <vt:lpstr>Project Scope</vt:lpstr>
      <vt:lpstr>PlantUML</vt:lpstr>
      <vt:lpstr>PlantUML Pretty Printer for CD4A</vt:lpstr>
      <vt:lpstr>PlantUML Pretty Printer for JSON</vt:lpstr>
      <vt:lpstr>PlantUML Class Diagram</vt:lpstr>
      <vt:lpstr>PlantUML JSON</vt:lpstr>
      <vt:lpstr>PlantUML i3 Class Diagram Style</vt:lpstr>
      <vt:lpstr>PlantUML IntelliJ JSON Style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Windows-Benutzer</dc:creator>
  <dc:description/>
  <cp:lastModifiedBy>Yvonne Heimowski</cp:lastModifiedBy>
  <cp:revision>225</cp:revision>
  <dcterms:created xsi:type="dcterms:W3CDTF">2019-02-06T21:20:56Z</dcterms:created>
  <dcterms:modified xsi:type="dcterms:W3CDTF">2023-07-04T07:54:39Z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59</vt:i4>
  </property>
</Properties>
</file>