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5A7DB3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BEC4F-E3FD-A447-A4E0-D73942548911}" v="1" dt="2019-04-01T12:40:3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6" autoAdjust="0"/>
    <p:restoredTop sz="94560" autoAdjust="0"/>
  </p:normalViewPr>
  <p:slideViewPr>
    <p:cSldViewPr snapToGrid="0">
      <p:cViewPr varScale="1">
        <p:scale>
          <a:sx n="207" d="100"/>
          <a:sy n="207" d="100"/>
        </p:scale>
        <p:origin x="114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808" y="96"/>
      </p:cViewPr>
      <p:guideLst/>
    </p:cSldViewPr>
  </p:notesViewPr>
  <p:gridSpacing cx="72008" cy="72008"/>
</p:viewPr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1801</Words>
  <Application>Microsoft Macintosh PowerPoint</Application>
  <PresentationFormat>Breitbild</PresentationFormat>
  <Paragraphs>606</Paragraphs>
  <Slides>34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3" baseType="lpstr">
      <vt:lpstr>Arial</vt:lpstr>
      <vt:lpstr>Calibri</vt:lpstr>
      <vt:lpstr>Comic Sans MS</vt:lpstr>
      <vt:lpstr>Courier New</vt:lpstr>
      <vt:lpstr>Symbol</vt:lpstr>
      <vt:lpstr>Times New Roman</vt:lpstr>
      <vt:lpstr>Trebuchet MS</vt:lpstr>
      <vt:lpstr>Wingdings</vt:lpstr>
      <vt:lpstr>DesignSE</vt:lpstr>
      <vt:lpstr>Flags und Abkürzungen für Diagrammtypen</vt:lpstr>
      <vt:lpstr>Erweiterungen des Flags</vt:lpstr>
      <vt:lpstr>UML Templates</vt:lpstr>
      <vt:lpstr>UML Vorlagen</vt:lpstr>
      <vt:lpstr>Erläuterungen</vt:lpstr>
      <vt:lpstr>Stereotypen , Kommentare</vt:lpstr>
      <vt:lpstr>Klassendiagramme – eine Klasse</vt:lpstr>
      <vt:lpstr>Klassendiagramme - Assoziation</vt:lpstr>
      <vt:lpstr>Klassendiagramm – Komposition, Vererbung</vt:lpstr>
      <vt:lpstr>Übernahme von Diagrammen und Text</vt:lpstr>
      <vt:lpstr>Objektdiagramm</vt:lpstr>
      <vt:lpstr>Objektdiagramm - Beispiel</vt:lpstr>
      <vt:lpstr>Statechart</vt:lpstr>
      <vt:lpstr>Statechart - Beispiel</vt:lpstr>
      <vt:lpstr>Statechart mit Hierarchie</vt:lpstr>
      <vt:lpstr>Sequenzdiagramm 1</vt:lpstr>
      <vt:lpstr>Sequenzdiagramm 2</vt:lpstr>
      <vt:lpstr>Aktivitätsdiagramm</vt:lpstr>
      <vt:lpstr>Aktivitätsdiagramm - Erklärung</vt:lpstr>
      <vt:lpstr>Use Case Diagramm</vt:lpstr>
      <vt:lpstr>Feature Diagramme</vt:lpstr>
      <vt:lpstr>Feature Diagramm - Erklärung</vt:lpstr>
      <vt:lpstr>Feature Diagramm - Erklärung</vt:lpstr>
      <vt:lpstr>Feature Diagramm - Erweiterungen</vt:lpstr>
      <vt:lpstr>Deployment Diagramm</vt:lpstr>
      <vt:lpstr>Komponentendiagramm</vt:lpstr>
      <vt:lpstr>Sprachkomponenten</vt:lpstr>
      <vt:lpstr>Package Diagramm</vt:lpstr>
      <vt:lpstr>MontiArc Diagramm</vt:lpstr>
      <vt:lpstr>MontiArc Diagramm C/P - Vorlagen</vt:lpstr>
      <vt:lpstr>Code</vt:lpstr>
      <vt:lpstr>Code</vt:lpstr>
      <vt:lpstr>Summary </vt:lpstr>
      <vt:lpstr>Attachments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Marc Schmidt</cp:lastModifiedBy>
  <cp:revision>219</cp:revision>
  <dcterms:created xsi:type="dcterms:W3CDTF">2019-02-06T21:20:56Z</dcterms:created>
  <dcterms:modified xsi:type="dcterms:W3CDTF">2023-06-06T13:40:29Z</dcterms:modified>
</cp:coreProperties>
</file>