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32" r:id="rId2"/>
    <p:sldId id="334" r:id="rId3"/>
    <p:sldId id="336" r:id="rId4"/>
    <p:sldId id="338" r:id="rId5"/>
    <p:sldId id="349" r:id="rId6"/>
    <p:sldId id="335" r:id="rId7"/>
    <p:sldId id="341" r:id="rId8"/>
    <p:sldId id="342" r:id="rId9"/>
    <p:sldId id="343" r:id="rId10"/>
    <p:sldId id="344" r:id="rId11"/>
    <p:sldId id="346" r:id="rId12"/>
    <p:sldId id="347" r:id="rId13"/>
    <p:sldId id="340" r:id="rId14"/>
    <p:sldId id="337" r:id="rId15"/>
    <p:sldId id="333" r:id="rId16"/>
    <p:sldId id="348" r:id="rId17"/>
  </p:sldIdLst>
  <p:sldSz cx="15998825" cy="8999538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1CEF5F2F-9CF6-494D-A9C2-BDCBB75ACACC}">
          <p14:sldIdLst>
            <p14:sldId id="332"/>
          </p14:sldIdLst>
        </p14:section>
        <p14:section name="Basic Input Output" id="{2BBC8C34-B70D-5E48-B20C-5ECA2EE47112}">
          <p14:sldIdLst>
            <p14:sldId id="334"/>
            <p14:sldId id="336"/>
            <p14:sldId id="338"/>
          </p14:sldIdLst>
        </p14:section>
        <p14:section name="SensorActuatorAccess" id="{2EC9C5B1-B362-054B-8F82-2D229B1338DD}">
          <p14:sldIdLst>
            <p14:sldId id="349"/>
          </p14:sldIdLst>
        </p14:section>
        <p14:section name="Behavior" id="{2EFCFAF9-F690-E446-A9B5-68E9C2B1913C}">
          <p14:sldIdLst>
            <p14:sldId id="335"/>
            <p14:sldId id="341"/>
            <p14:sldId id="342"/>
          </p14:sldIdLst>
        </p14:section>
        <p14:section name="Class Diagram" id="{0D1873ED-6238-8E4F-B229-5FA5A98AD8E7}">
          <p14:sldIdLst>
            <p14:sldId id="343"/>
            <p14:sldId id="344"/>
            <p14:sldId id="346"/>
            <p14:sldId id="347"/>
          </p14:sldIdLst>
        </p14:section>
        <p14:section name="Hierarchy" id="{FF0D8EEE-7D6F-6F48-B7B7-079B48173D7E}">
          <p14:sldIdLst>
            <p14:sldId id="340"/>
            <p14:sldId id="337"/>
          </p14:sldIdLst>
        </p14:section>
        <p14:section name="RTE" id="{9483C1FF-7317-5D40-919E-8FC973ECF889}">
          <p14:sldIdLst>
            <p14:sldId id="333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F"/>
    <a:srgbClr val="4DAF46"/>
    <a:srgbClr val="BD252B"/>
    <a:srgbClr val="008000"/>
    <a:srgbClr val="EE9F2D"/>
    <a:srgbClr val="00A09B"/>
    <a:srgbClr val="D82367"/>
    <a:srgbClr val="00549F"/>
    <a:srgbClr val="FFF104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1024" autoAdjust="0"/>
  </p:normalViewPr>
  <p:slideViewPr>
    <p:cSldViewPr snapToGrid="0">
      <p:cViewPr>
        <p:scale>
          <a:sx n="209" d="100"/>
          <a:sy n="209" d="100"/>
        </p:scale>
        <p:origin x="-1280" y="168"/>
      </p:cViewPr>
      <p:guideLst>
        <p:guide orient="horz" pos="2835"/>
        <p:guide pos="50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20" d="100"/>
        <a:sy n="2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157496A-D300-4AAF-9508-660D4B7A79C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6204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2864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3346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17486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63748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10893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78417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92159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73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2842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5363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6483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132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4114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369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2542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858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915" y="1472842"/>
            <a:ext cx="13599001" cy="3133172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856" y="4726842"/>
            <a:ext cx="11999119" cy="2172804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62" indent="0" algn="ctr">
              <a:buNone/>
              <a:defRPr sz="2047"/>
            </a:lvl2pPr>
            <a:lvl3pPr marL="935925" indent="0" algn="ctr">
              <a:buNone/>
              <a:defRPr sz="1842"/>
            </a:lvl3pPr>
            <a:lvl4pPr marL="1403887" indent="0" algn="ctr">
              <a:buNone/>
              <a:defRPr sz="1638"/>
            </a:lvl4pPr>
            <a:lvl5pPr marL="1871848" indent="0" algn="ctr">
              <a:buNone/>
              <a:defRPr sz="1638"/>
            </a:lvl5pPr>
            <a:lvl6pPr marL="2339811" indent="0" algn="ctr">
              <a:buNone/>
              <a:defRPr sz="1638"/>
            </a:lvl6pPr>
            <a:lvl7pPr marL="2807773" indent="0" algn="ctr">
              <a:buNone/>
              <a:defRPr sz="1638"/>
            </a:lvl7pPr>
            <a:lvl8pPr marL="3275734" indent="0" algn="ctr">
              <a:buNone/>
              <a:defRPr sz="1638"/>
            </a:lvl8pPr>
            <a:lvl9pPr marL="3743696" indent="0" algn="ctr">
              <a:buNone/>
              <a:defRPr sz="163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0225-FC2E-413B-ABE4-78DBDAF2A26C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D3D1-2231-4089-BA18-59C339216E3C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9160" y="479142"/>
            <a:ext cx="3449746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9922" y="479142"/>
            <a:ext cx="10149255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2695-9774-4BC7-861E-2C5D0695235E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335C-DCAE-42F1-901A-82FBCC2EA84C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88" y="2243641"/>
            <a:ext cx="13798987" cy="3743557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88" y="6022610"/>
            <a:ext cx="13798987" cy="196864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62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25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887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848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811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773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734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696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36E9-1328-45A6-A731-111ECB2D8FA1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19" y="2395710"/>
            <a:ext cx="679950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405" y="2395710"/>
            <a:ext cx="679950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396B-F943-4002-94CB-C75149C07F8A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479147"/>
            <a:ext cx="13798987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04" y="2206137"/>
            <a:ext cx="6768252" cy="1081194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62" indent="0">
              <a:buNone/>
              <a:defRPr sz="2047" b="1"/>
            </a:lvl2pPr>
            <a:lvl3pPr marL="935925" indent="0">
              <a:buNone/>
              <a:defRPr sz="1842" b="1"/>
            </a:lvl3pPr>
            <a:lvl4pPr marL="1403887" indent="0">
              <a:buNone/>
              <a:defRPr sz="1638" b="1"/>
            </a:lvl4pPr>
            <a:lvl5pPr marL="1871848" indent="0">
              <a:buNone/>
              <a:defRPr sz="1638" b="1"/>
            </a:lvl5pPr>
            <a:lvl6pPr marL="2339811" indent="0">
              <a:buNone/>
              <a:defRPr sz="1638" b="1"/>
            </a:lvl6pPr>
            <a:lvl7pPr marL="2807773" indent="0">
              <a:buNone/>
              <a:defRPr sz="1638" b="1"/>
            </a:lvl7pPr>
            <a:lvl8pPr marL="3275734" indent="0">
              <a:buNone/>
              <a:defRPr sz="1638" b="1"/>
            </a:lvl8pPr>
            <a:lvl9pPr marL="3743696" indent="0">
              <a:buNone/>
              <a:defRPr sz="163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004" y="3287334"/>
            <a:ext cx="6768252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99409" y="2206137"/>
            <a:ext cx="6801585" cy="1081194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62" indent="0">
              <a:buNone/>
              <a:defRPr sz="2047" b="1"/>
            </a:lvl2pPr>
            <a:lvl3pPr marL="935925" indent="0">
              <a:buNone/>
              <a:defRPr sz="1842" b="1"/>
            </a:lvl3pPr>
            <a:lvl4pPr marL="1403887" indent="0">
              <a:buNone/>
              <a:defRPr sz="1638" b="1"/>
            </a:lvl4pPr>
            <a:lvl5pPr marL="1871848" indent="0">
              <a:buNone/>
              <a:defRPr sz="1638" b="1"/>
            </a:lvl5pPr>
            <a:lvl6pPr marL="2339811" indent="0">
              <a:buNone/>
              <a:defRPr sz="1638" b="1"/>
            </a:lvl6pPr>
            <a:lvl7pPr marL="2807773" indent="0">
              <a:buNone/>
              <a:defRPr sz="1638" b="1"/>
            </a:lvl7pPr>
            <a:lvl8pPr marL="3275734" indent="0">
              <a:buNone/>
              <a:defRPr sz="1638" b="1"/>
            </a:lvl8pPr>
            <a:lvl9pPr marL="3743696" indent="0">
              <a:buNone/>
              <a:defRPr sz="163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99409" y="3287334"/>
            <a:ext cx="6801585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3B7-EA74-4714-A47D-C0CCFE1911CF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3ABA-FA22-469E-89D0-D1D7A57CAFFE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9875-A9B1-4A5E-B9C5-1760B9097842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5" y="599969"/>
            <a:ext cx="5160037" cy="2099892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87" y="1295772"/>
            <a:ext cx="8099405" cy="6395505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5" y="2699865"/>
            <a:ext cx="5160037" cy="5001827"/>
          </a:xfrm>
        </p:spPr>
        <p:txBody>
          <a:bodyPr/>
          <a:lstStyle>
            <a:lvl1pPr marL="0" indent="0">
              <a:buNone/>
              <a:defRPr sz="1638"/>
            </a:lvl1pPr>
            <a:lvl2pPr marL="467962" indent="0">
              <a:buNone/>
              <a:defRPr sz="1433"/>
            </a:lvl2pPr>
            <a:lvl3pPr marL="935925" indent="0">
              <a:buNone/>
              <a:defRPr sz="1228"/>
            </a:lvl3pPr>
            <a:lvl4pPr marL="1403887" indent="0">
              <a:buNone/>
              <a:defRPr sz="1024"/>
            </a:lvl4pPr>
            <a:lvl5pPr marL="1871848" indent="0">
              <a:buNone/>
              <a:defRPr sz="1024"/>
            </a:lvl5pPr>
            <a:lvl6pPr marL="2339811" indent="0">
              <a:buNone/>
              <a:defRPr sz="1024"/>
            </a:lvl6pPr>
            <a:lvl7pPr marL="2807773" indent="0">
              <a:buNone/>
              <a:defRPr sz="1024"/>
            </a:lvl7pPr>
            <a:lvl8pPr marL="3275734" indent="0">
              <a:buNone/>
              <a:defRPr sz="1024"/>
            </a:lvl8pPr>
            <a:lvl9pPr marL="3743696" indent="0">
              <a:buNone/>
              <a:defRPr sz="102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36E9-1328-45A6-A731-111ECB2D8FA1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5" y="599969"/>
            <a:ext cx="5160037" cy="2099892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587" y="1295772"/>
            <a:ext cx="8099405" cy="6395505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62" indent="0">
              <a:buNone/>
              <a:defRPr sz="2866"/>
            </a:lvl2pPr>
            <a:lvl3pPr marL="935925" indent="0">
              <a:buNone/>
              <a:defRPr sz="2457"/>
            </a:lvl3pPr>
            <a:lvl4pPr marL="1403887" indent="0">
              <a:buNone/>
              <a:defRPr sz="2047"/>
            </a:lvl4pPr>
            <a:lvl5pPr marL="1871848" indent="0">
              <a:buNone/>
              <a:defRPr sz="2047"/>
            </a:lvl5pPr>
            <a:lvl6pPr marL="2339811" indent="0">
              <a:buNone/>
              <a:defRPr sz="2047"/>
            </a:lvl6pPr>
            <a:lvl7pPr marL="2807773" indent="0">
              <a:buNone/>
              <a:defRPr sz="2047"/>
            </a:lvl7pPr>
            <a:lvl8pPr marL="3275734" indent="0">
              <a:buNone/>
              <a:defRPr sz="2047"/>
            </a:lvl8pPr>
            <a:lvl9pPr marL="3743696" indent="0">
              <a:buNone/>
              <a:defRPr sz="2047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5" y="2699865"/>
            <a:ext cx="5160037" cy="5001827"/>
          </a:xfrm>
        </p:spPr>
        <p:txBody>
          <a:bodyPr/>
          <a:lstStyle>
            <a:lvl1pPr marL="0" indent="0">
              <a:buNone/>
              <a:defRPr sz="1638"/>
            </a:lvl1pPr>
            <a:lvl2pPr marL="467962" indent="0">
              <a:buNone/>
              <a:defRPr sz="1433"/>
            </a:lvl2pPr>
            <a:lvl3pPr marL="935925" indent="0">
              <a:buNone/>
              <a:defRPr sz="1228"/>
            </a:lvl3pPr>
            <a:lvl4pPr marL="1403887" indent="0">
              <a:buNone/>
              <a:defRPr sz="1024"/>
            </a:lvl4pPr>
            <a:lvl5pPr marL="1871848" indent="0">
              <a:buNone/>
              <a:defRPr sz="1024"/>
            </a:lvl5pPr>
            <a:lvl6pPr marL="2339811" indent="0">
              <a:buNone/>
              <a:defRPr sz="1024"/>
            </a:lvl6pPr>
            <a:lvl7pPr marL="2807773" indent="0">
              <a:buNone/>
              <a:defRPr sz="1024"/>
            </a:lvl7pPr>
            <a:lvl8pPr marL="3275734" indent="0">
              <a:buNone/>
              <a:defRPr sz="1024"/>
            </a:lvl8pPr>
            <a:lvl9pPr marL="3743696" indent="0">
              <a:buNone/>
              <a:defRPr sz="102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36E9-1328-45A6-A731-111ECB2D8FA1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19" y="479147"/>
            <a:ext cx="1379898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19" y="2395710"/>
            <a:ext cx="1379898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9919" y="8341240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9611" y="8341240"/>
            <a:ext cx="53996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170" y="8341240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36E9-1328-45A6-A731-111ECB2D8FA1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279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35925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81" indent="-233981" algn="l" defTabSz="935925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43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05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868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830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792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753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715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677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62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25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887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848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811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773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734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696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MontiThingsOverview</a:t>
            </a:r>
            <a:endParaRPr lang="de-DE" dirty="0"/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D4B46EFE-0B5C-3545-8589-8B3E18E9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7" y="2708386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LightSensor</a:t>
            </a:r>
            <a:br>
              <a:rPr lang="en-US" dirty="0"/>
            </a:br>
            <a:r>
              <a:rPr lang="en-US" sz="1600" dirty="0"/>
              <a:t>light</a:t>
            </a:r>
            <a:endParaRPr lang="en-US" dirty="0"/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061F18F3-192E-5747-B6C3-C9587F6C9F4D}"/>
              </a:ext>
            </a:extLst>
          </p:cNvPr>
          <p:cNvSpPr/>
          <p:nvPr/>
        </p:nvSpPr>
        <p:spPr>
          <a:xfrm>
            <a:off x="1510540" y="1524800"/>
            <a:ext cx="8733338" cy="367617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SmartHome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40">
            <a:extLst>
              <a:ext uri="{FF2B5EF4-FFF2-40B4-BE49-F238E27FC236}">
                <a16:creationId xmlns:a16="http://schemas.microsoft.com/office/drawing/2014/main" id="{42791971-07E9-EA4D-A2F9-F2DAC79A9E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060184" y="1114696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CD824CA2-25D8-3247-8FF6-E2BE627E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7" y="3530575"/>
            <a:ext cx="1915488" cy="697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Camera</a:t>
            </a:r>
            <a:br>
              <a:rPr lang="en-US" dirty="0"/>
            </a:br>
            <a:r>
              <a:rPr lang="en-US" sz="1600" dirty="0" err="1"/>
              <a:t>doorCam</a:t>
            </a:r>
            <a:endParaRPr lang="en-US" dirty="0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EB9C7F5D-B42A-0B41-9F6B-4946C465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7" y="1884342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Microphone</a:t>
            </a:r>
            <a:br>
              <a:rPr lang="en-US" dirty="0"/>
            </a:br>
            <a:r>
              <a:rPr lang="en-US" sz="1600" dirty="0"/>
              <a:t>mic</a:t>
            </a:r>
            <a:endParaRPr lang="en-US" dirty="0"/>
          </a:p>
        </p:txBody>
      </p:sp>
      <p:cxnSp>
        <p:nvCxnSpPr>
          <p:cNvPr id="35" name="Straight Arrow Connector 63">
            <a:extLst>
              <a:ext uri="{FF2B5EF4-FFF2-40B4-BE49-F238E27FC236}">
                <a16:creationId xmlns:a16="http://schemas.microsoft.com/office/drawing/2014/main" id="{8570E529-3384-4C44-B2DA-38C2D60472B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4028191" y="2239261"/>
            <a:ext cx="931521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94">
            <a:extLst>
              <a:ext uri="{FF2B5EF4-FFF2-40B4-BE49-F238E27FC236}">
                <a16:creationId xmlns:a16="http://schemas.microsoft.com/office/drawing/2014/main" id="{1CF49A77-6D6A-DD4B-BE22-C94FED0669BB}"/>
              </a:ext>
            </a:extLst>
          </p:cNvPr>
          <p:cNvSpPr/>
          <p:nvPr/>
        </p:nvSpPr>
        <p:spPr>
          <a:xfrm>
            <a:off x="3857238" y="2153785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Rechteck 94">
            <a:extLst>
              <a:ext uri="{FF2B5EF4-FFF2-40B4-BE49-F238E27FC236}">
                <a16:creationId xmlns:a16="http://schemas.microsoft.com/office/drawing/2014/main" id="{97638C38-865D-5C43-8A7C-8077586B3D68}"/>
              </a:ext>
            </a:extLst>
          </p:cNvPr>
          <p:cNvSpPr/>
          <p:nvPr/>
        </p:nvSpPr>
        <p:spPr>
          <a:xfrm>
            <a:off x="3857238" y="31444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8" name="Straight Arrow Connector 17">
            <a:extLst>
              <a:ext uri="{FF2B5EF4-FFF2-40B4-BE49-F238E27FC236}">
                <a16:creationId xmlns:a16="http://schemas.microsoft.com/office/drawing/2014/main" id="{BFE5B551-EACB-C341-B61D-4755BE2AAA57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4028191" y="3229961"/>
            <a:ext cx="931521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>
            <a:extLst>
              <a:ext uri="{FF2B5EF4-FFF2-40B4-BE49-F238E27FC236}">
                <a16:creationId xmlns:a16="http://schemas.microsoft.com/office/drawing/2014/main" id="{E36FF2E7-0507-9D4D-B697-F560EB454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188" y="1884342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SpeechRecog</a:t>
            </a:r>
            <a:endParaRPr lang="en-US" dirty="0"/>
          </a:p>
          <a:p>
            <a:pPr algn="ctr"/>
            <a:r>
              <a:rPr lang="en-US" sz="1600" dirty="0" err="1"/>
              <a:t>speechRec</a:t>
            </a:r>
            <a:endParaRPr lang="en-US" dirty="0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4E40550D-4C1C-C246-9046-79BCEEDF4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188" y="3045842"/>
            <a:ext cx="1915488" cy="1965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08000" anchor="t"/>
          <a:lstStyle/>
          <a:p>
            <a:pPr algn="ctr"/>
            <a:r>
              <a:rPr lang="en-US" dirty="0" err="1"/>
              <a:t>SmartAssistant</a:t>
            </a:r>
            <a:br>
              <a:rPr lang="en-US" dirty="0"/>
            </a:br>
            <a:r>
              <a:rPr lang="en-US" sz="1600" dirty="0"/>
              <a:t>assistant</a:t>
            </a:r>
            <a:endParaRPr lang="en-US" dirty="0"/>
          </a:p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1" name="Rechteck 94">
            <a:extLst>
              <a:ext uri="{FF2B5EF4-FFF2-40B4-BE49-F238E27FC236}">
                <a16:creationId xmlns:a16="http://schemas.microsoft.com/office/drawing/2014/main" id="{2F470167-F9C2-6043-9064-5838C9E84B3F}"/>
              </a:ext>
            </a:extLst>
          </p:cNvPr>
          <p:cNvSpPr/>
          <p:nvPr/>
        </p:nvSpPr>
        <p:spPr>
          <a:xfrm>
            <a:off x="4959712" y="21537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2" name="Rechteck 94">
            <a:extLst>
              <a:ext uri="{FF2B5EF4-FFF2-40B4-BE49-F238E27FC236}">
                <a16:creationId xmlns:a16="http://schemas.microsoft.com/office/drawing/2014/main" id="{4C6820BF-3949-AF4C-945E-0BAC9399F1C4}"/>
              </a:ext>
            </a:extLst>
          </p:cNvPr>
          <p:cNvSpPr/>
          <p:nvPr/>
        </p:nvSpPr>
        <p:spPr>
          <a:xfrm>
            <a:off x="4959712" y="31444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623B6903-E8E9-0B4F-A275-E5F99128A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49" y="3517789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LightBulb</a:t>
            </a:r>
            <a:br>
              <a:rPr lang="en-US" dirty="0"/>
            </a:br>
            <a:r>
              <a:rPr lang="en-US" sz="1600" dirty="0" err="1"/>
              <a:t>bedroomLight</a:t>
            </a:r>
            <a:endParaRPr lang="en-US" dirty="0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D5244EC5-C9C5-C64E-BEAF-01137632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49" y="4353057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DoorLock</a:t>
            </a:r>
            <a:br>
              <a:rPr lang="en-US" dirty="0"/>
            </a:br>
            <a:r>
              <a:rPr lang="en-US" sz="1600" dirty="0"/>
              <a:t>lock</a:t>
            </a:r>
            <a:endParaRPr lang="en-US" dirty="0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9D8A67E1-3530-9445-8DE9-D7C94B77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49" y="2710250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ts val="1840"/>
              </a:lnSpc>
            </a:pPr>
            <a:r>
              <a:rPr lang="en-US" dirty="0" err="1"/>
              <a:t>FireExtinguisher</a:t>
            </a:r>
            <a:br>
              <a:rPr lang="en-US" sz="1700" dirty="0"/>
            </a:br>
            <a:r>
              <a:rPr lang="en-US" sz="1600" dirty="0" err="1"/>
              <a:t>fex</a:t>
            </a:r>
            <a:endParaRPr lang="en-US" sz="1600" dirty="0"/>
          </a:p>
        </p:txBody>
      </p:sp>
      <p:sp>
        <p:nvSpPr>
          <p:cNvPr id="46" name="Rechteck 94">
            <a:extLst>
              <a:ext uri="{FF2B5EF4-FFF2-40B4-BE49-F238E27FC236}">
                <a16:creationId xmlns:a16="http://schemas.microsoft.com/office/drawing/2014/main" id="{4B076F7E-4038-CE4D-82F5-56883703DE79}"/>
              </a:ext>
            </a:extLst>
          </p:cNvPr>
          <p:cNvSpPr/>
          <p:nvPr/>
        </p:nvSpPr>
        <p:spPr>
          <a:xfrm>
            <a:off x="5936044" y="2537782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hteck 94">
            <a:extLst>
              <a:ext uri="{FF2B5EF4-FFF2-40B4-BE49-F238E27FC236}">
                <a16:creationId xmlns:a16="http://schemas.microsoft.com/office/drawing/2014/main" id="{D05DD40C-E579-A042-B04F-D257680D7873}"/>
              </a:ext>
            </a:extLst>
          </p:cNvPr>
          <p:cNvSpPr/>
          <p:nvPr/>
        </p:nvSpPr>
        <p:spPr>
          <a:xfrm>
            <a:off x="5934973" y="2960365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8" name="Straight Arrow Connector 50">
            <a:extLst>
              <a:ext uri="{FF2B5EF4-FFF2-40B4-BE49-F238E27FC236}">
                <a16:creationId xmlns:a16="http://schemas.microsoft.com/office/drawing/2014/main" id="{20D3D722-1486-1049-A829-B1BBDE40A053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6020450" y="2708735"/>
            <a:ext cx="1071" cy="25163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94">
            <a:extLst>
              <a:ext uri="{FF2B5EF4-FFF2-40B4-BE49-F238E27FC236}">
                <a16:creationId xmlns:a16="http://schemas.microsoft.com/office/drawing/2014/main" id="{33D6C9B7-6965-BE49-93BC-D54DC083297E}"/>
              </a:ext>
            </a:extLst>
          </p:cNvPr>
          <p:cNvSpPr/>
          <p:nvPr/>
        </p:nvSpPr>
        <p:spPr>
          <a:xfrm>
            <a:off x="6875199" y="3143941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0" name="Rechteck 94">
            <a:extLst>
              <a:ext uri="{FF2B5EF4-FFF2-40B4-BE49-F238E27FC236}">
                <a16:creationId xmlns:a16="http://schemas.microsoft.com/office/drawing/2014/main" id="{45E67EDD-F217-244D-8DDD-87AA555B5FA1}"/>
              </a:ext>
            </a:extLst>
          </p:cNvPr>
          <p:cNvSpPr/>
          <p:nvPr/>
        </p:nvSpPr>
        <p:spPr>
          <a:xfrm>
            <a:off x="1941748" y="3793703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hteck 94">
            <a:extLst>
              <a:ext uri="{FF2B5EF4-FFF2-40B4-BE49-F238E27FC236}">
                <a16:creationId xmlns:a16="http://schemas.microsoft.com/office/drawing/2014/main" id="{6FF501E1-5FCF-624C-90F1-7765660822DE}"/>
              </a:ext>
            </a:extLst>
          </p:cNvPr>
          <p:cNvSpPr/>
          <p:nvPr/>
        </p:nvSpPr>
        <p:spPr>
          <a:xfrm>
            <a:off x="4959712" y="45831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2787D6AC-69E7-9141-A91A-56BA1FD5BD3E}"/>
              </a:ext>
            </a:extLst>
          </p:cNvPr>
          <p:cNvCxnSpPr>
            <a:cxnSpLocks/>
            <a:stCxn id="50" idx="1"/>
            <a:endCxn id="62" idx="1"/>
          </p:cNvCxnSpPr>
          <p:nvPr/>
        </p:nvCxnSpPr>
        <p:spPr>
          <a:xfrm rot="10800000" flipV="1">
            <a:off x="1941748" y="3879179"/>
            <a:ext cx="1" cy="793007"/>
          </a:xfrm>
          <a:prstGeom prst="bentConnector3">
            <a:avLst>
              <a:gd name="adj1" fmla="val 2286010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94">
            <a:extLst>
              <a:ext uri="{FF2B5EF4-FFF2-40B4-BE49-F238E27FC236}">
                <a16:creationId xmlns:a16="http://schemas.microsoft.com/office/drawing/2014/main" id="{124CF26C-4F0E-B44B-8A5C-6821A2B61B0E}"/>
              </a:ext>
            </a:extLst>
          </p:cNvPr>
          <p:cNvSpPr/>
          <p:nvPr/>
        </p:nvSpPr>
        <p:spPr>
          <a:xfrm>
            <a:off x="6875199" y="4627427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4" name="Rechteck 94">
            <a:extLst>
              <a:ext uri="{FF2B5EF4-FFF2-40B4-BE49-F238E27FC236}">
                <a16:creationId xmlns:a16="http://schemas.microsoft.com/office/drawing/2014/main" id="{96F16531-A137-5140-856E-E1C17EACF5AE}"/>
              </a:ext>
            </a:extLst>
          </p:cNvPr>
          <p:cNvSpPr/>
          <p:nvPr/>
        </p:nvSpPr>
        <p:spPr>
          <a:xfrm>
            <a:off x="7977671" y="4627427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hteck 94">
            <a:extLst>
              <a:ext uri="{FF2B5EF4-FFF2-40B4-BE49-F238E27FC236}">
                <a16:creationId xmlns:a16="http://schemas.microsoft.com/office/drawing/2014/main" id="{14D70636-D288-3342-B38B-1A9330F41B42}"/>
              </a:ext>
            </a:extLst>
          </p:cNvPr>
          <p:cNvSpPr/>
          <p:nvPr/>
        </p:nvSpPr>
        <p:spPr>
          <a:xfrm>
            <a:off x="7977671" y="37836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6" name="Rechteck 94">
            <a:extLst>
              <a:ext uri="{FF2B5EF4-FFF2-40B4-BE49-F238E27FC236}">
                <a16:creationId xmlns:a16="http://schemas.microsoft.com/office/drawing/2014/main" id="{4D235AD5-1763-F94B-BED7-703D9B287DC8}"/>
              </a:ext>
            </a:extLst>
          </p:cNvPr>
          <p:cNvSpPr/>
          <p:nvPr/>
        </p:nvSpPr>
        <p:spPr>
          <a:xfrm>
            <a:off x="7977671" y="3143941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7" name="Straight Arrow Connector 60">
            <a:extLst>
              <a:ext uri="{FF2B5EF4-FFF2-40B4-BE49-F238E27FC236}">
                <a16:creationId xmlns:a16="http://schemas.microsoft.com/office/drawing/2014/main" id="{C6C16DE4-9DAB-B940-B07B-A3CA3E521CBC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7046152" y="4712904"/>
            <a:ext cx="931519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94">
            <a:extLst>
              <a:ext uri="{FF2B5EF4-FFF2-40B4-BE49-F238E27FC236}">
                <a16:creationId xmlns:a16="http://schemas.microsoft.com/office/drawing/2014/main" id="{C1D2B1DC-7F2E-7B4C-B16F-F6F9E7ED93F6}"/>
              </a:ext>
            </a:extLst>
          </p:cNvPr>
          <p:cNvSpPr/>
          <p:nvPr/>
        </p:nvSpPr>
        <p:spPr>
          <a:xfrm>
            <a:off x="6875199" y="37836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9" name="Straight Arrow Connector 61">
            <a:extLst>
              <a:ext uri="{FF2B5EF4-FFF2-40B4-BE49-F238E27FC236}">
                <a16:creationId xmlns:a16="http://schemas.microsoft.com/office/drawing/2014/main" id="{408D9865-9F60-D946-939E-EA97F6637B8A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7046152" y="3229418"/>
            <a:ext cx="931519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4">
            <a:extLst>
              <a:ext uri="{FF2B5EF4-FFF2-40B4-BE49-F238E27FC236}">
                <a16:creationId xmlns:a16="http://schemas.microsoft.com/office/drawing/2014/main" id="{37B07B92-587D-D24D-8D32-CB031DA34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5" y="4347231"/>
            <a:ext cx="1915488" cy="697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FaceDetection</a:t>
            </a:r>
            <a:br>
              <a:rPr lang="en-US" dirty="0"/>
            </a:br>
            <a:r>
              <a:rPr lang="en-US" sz="1600" dirty="0" err="1"/>
              <a:t>faceDet</a:t>
            </a:r>
            <a:endParaRPr lang="en-US" dirty="0"/>
          </a:p>
        </p:txBody>
      </p:sp>
      <p:sp>
        <p:nvSpPr>
          <p:cNvPr id="61" name="Rechteck 94">
            <a:extLst>
              <a:ext uri="{FF2B5EF4-FFF2-40B4-BE49-F238E27FC236}">
                <a16:creationId xmlns:a16="http://schemas.microsoft.com/office/drawing/2014/main" id="{1AE1E5B9-23B1-B241-AA4F-54C35DC34F99}"/>
              </a:ext>
            </a:extLst>
          </p:cNvPr>
          <p:cNvSpPr/>
          <p:nvPr/>
        </p:nvSpPr>
        <p:spPr>
          <a:xfrm>
            <a:off x="3857238" y="4583183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2" name="Rechteck 94">
            <a:extLst>
              <a:ext uri="{FF2B5EF4-FFF2-40B4-BE49-F238E27FC236}">
                <a16:creationId xmlns:a16="http://schemas.microsoft.com/office/drawing/2014/main" id="{306B4F5E-BB12-E347-A44E-8E204BAF56FB}"/>
              </a:ext>
            </a:extLst>
          </p:cNvPr>
          <p:cNvSpPr/>
          <p:nvPr/>
        </p:nvSpPr>
        <p:spPr>
          <a:xfrm>
            <a:off x="1941747" y="4586710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63" name="Straight Arrow Connector 74">
            <a:extLst>
              <a:ext uri="{FF2B5EF4-FFF2-40B4-BE49-F238E27FC236}">
                <a16:creationId xmlns:a16="http://schemas.microsoft.com/office/drawing/2014/main" id="{6B848DE4-EC97-C84C-A0FC-539F9A78D6D6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4028191" y="4668660"/>
            <a:ext cx="931521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18">
            <a:extLst>
              <a:ext uri="{FF2B5EF4-FFF2-40B4-BE49-F238E27FC236}">
                <a16:creationId xmlns:a16="http://schemas.microsoft.com/office/drawing/2014/main" id="{8AA94574-9FB7-E445-87A8-6623561B8D96}"/>
              </a:ext>
            </a:extLst>
          </p:cNvPr>
          <p:cNvSpPr txBox="1"/>
          <p:nvPr/>
        </p:nvSpPr>
        <p:spPr>
          <a:xfrm>
            <a:off x="3912667" y="5220160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Automaton 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(specifies component behavior)</a:t>
            </a:r>
            <a:endParaRPr lang="en-US" sz="1600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31">
            <a:extLst>
              <a:ext uri="{FF2B5EF4-FFF2-40B4-BE49-F238E27FC236}">
                <a16:creationId xmlns:a16="http://schemas.microsoft.com/office/drawing/2014/main" id="{74B5C865-95AD-074E-AA5C-72964D55194E}"/>
              </a:ext>
            </a:extLst>
          </p:cNvPr>
          <p:cNvGrpSpPr/>
          <p:nvPr/>
        </p:nvGrpSpPr>
        <p:grpSpPr>
          <a:xfrm>
            <a:off x="5393181" y="3964656"/>
            <a:ext cx="1304978" cy="810018"/>
            <a:chOff x="7113902" y="5447153"/>
            <a:chExt cx="1478123" cy="917492"/>
          </a:xfrm>
        </p:grpSpPr>
        <p:cxnSp>
          <p:nvCxnSpPr>
            <p:cNvPr id="66" name="AutoShape 11">
              <a:extLst>
                <a:ext uri="{FF2B5EF4-FFF2-40B4-BE49-F238E27FC236}">
                  <a16:creationId xmlns:a16="http://schemas.microsoft.com/office/drawing/2014/main" id="{770111B4-07E7-A541-B0DB-A21B99E5E4A5}"/>
                </a:ext>
              </a:extLst>
            </p:cNvPr>
            <p:cNvCxnSpPr>
              <a:cxnSpLocks noChangeShapeType="1"/>
              <a:stCxn id="70" idx="6"/>
              <a:endCxn id="71" idx="2"/>
            </p:cNvCxnSpPr>
            <p:nvPr/>
          </p:nvCxnSpPr>
          <p:spPr bwMode="auto">
            <a:xfrm flipV="1">
              <a:off x="7668955" y="6161493"/>
              <a:ext cx="58115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A471AB97-61B1-1846-BBF4-F3DA5E09B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358" y="6022729"/>
              <a:ext cx="309682" cy="341916"/>
            </a:xfrm>
            <a:custGeom>
              <a:avLst/>
              <a:gdLst>
                <a:gd name="T0" fmla="*/ 269 w 269"/>
                <a:gd name="T1" fmla="*/ 38 h 297"/>
                <a:gd name="T2" fmla="*/ 53 w 269"/>
                <a:gd name="T3" fmla="*/ 38 h 297"/>
                <a:gd name="T4" fmla="*/ 35 w 269"/>
                <a:gd name="T5" fmla="*/ 266 h 297"/>
                <a:gd name="T6" fmla="*/ 263 w 269"/>
                <a:gd name="T7" fmla="*/ 224 h 2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297"/>
                <a:gd name="T14" fmla="*/ 269 w 269"/>
                <a:gd name="T15" fmla="*/ 297 h 2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297">
                  <a:moveTo>
                    <a:pt x="269" y="38"/>
                  </a:moveTo>
                  <a:cubicBezTo>
                    <a:pt x="180" y="19"/>
                    <a:pt x="92" y="0"/>
                    <a:pt x="53" y="38"/>
                  </a:cubicBezTo>
                  <a:cubicBezTo>
                    <a:pt x="14" y="76"/>
                    <a:pt x="0" y="235"/>
                    <a:pt x="35" y="266"/>
                  </a:cubicBezTo>
                  <a:cubicBezTo>
                    <a:pt x="70" y="297"/>
                    <a:pt x="166" y="260"/>
                    <a:pt x="263" y="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8" name="AutoShape 35">
              <a:extLst>
                <a:ext uri="{FF2B5EF4-FFF2-40B4-BE49-F238E27FC236}">
                  <a16:creationId xmlns:a16="http://schemas.microsoft.com/office/drawing/2014/main" id="{2E9E10DC-74C5-5549-A09F-09700666E5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13902" y="5580898"/>
              <a:ext cx="2775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9" name="Oval 107">
              <a:extLst>
                <a:ext uri="{FF2B5EF4-FFF2-40B4-BE49-F238E27FC236}">
                  <a16:creationId xmlns:a16="http://schemas.microsoft.com/office/drawing/2014/main" id="{8544EAC0-8E4F-994B-B9E4-BAD5F898CD1C}"/>
                </a:ext>
              </a:extLst>
            </p:cNvPr>
            <p:cNvSpPr/>
            <p:nvPr/>
          </p:nvSpPr>
          <p:spPr>
            <a:xfrm>
              <a:off x="7391429" y="5447153"/>
              <a:ext cx="277527" cy="2775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108">
              <a:extLst>
                <a:ext uri="{FF2B5EF4-FFF2-40B4-BE49-F238E27FC236}">
                  <a16:creationId xmlns:a16="http://schemas.microsoft.com/office/drawing/2014/main" id="{F5640A67-EBF5-FA45-9F4A-FDD5D0F0CD18}"/>
                </a:ext>
              </a:extLst>
            </p:cNvPr>
            <p:cNvSpPr/>
            <p:nvPr/>
          </p:nvSpPr>
          <p:spPr>
            <a:xfrm>
              <a:off x="7391428" y="6022730"/>
              <a:ext cx="277527" cy="2775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110">
              <a:extLst>
                <a:ext uri="{FF2B5EF4-FFF2-40B4-BE49-F238E27FC236}">
                  <a16:creationId xmlns:a16="http://schemas.microsoft.com/office/drawing/2014/main" id="{835CA302-98E1-514B-BCA6-CDB141BD39C8}"/>
                </a:ext>
              </a:extLst>
            </p:cNvPr>
            <p:cNvSpPr/>
            <p:nvPr/>
          </p:nvSpPr>
          <p:spPr>
            <a:xfrm>
              <a:off x="8250107" y="5990535"/>
              <a:ext cx="341918" cy="3419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AutoShape 11">
              <a:extLst>
                <a:ext uri="{FF2B5EF4-FFF2-40B4-BE49-F238E27FC236}">
                  <a16:creationId xmlns:a16="http://schemas.microsoft.com/office/drawing/2014/main" id="{B23D7362-4C3F-224C-BE1F-2FB0A69E0E3B}"/>
                </a:ext>
              </a:extLst>
            </p:cNvPr>
            <p:cNvCxnSpPr>
              <a:cxnSpLocks noChangeShapeType="1"/>
              <a:stCxn id="69" idx="4"/>
              <a:endCxn id="70" idx="0"/>
            </p:cNvCxnSpPr>
            <p:nvPr/>
          </p:nvCxnSpPr>
          <p:spPr bwMode="auto">
            <a:xfrm flipH="1">
              <a:off x="7530192" y="5724680"/>
              <a:ext cx="1" cy="298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3" name="AutoShape 11">
              <a:extLst>
                <a:ext uri="{FF2B5EF4-FFF2-40B4-BE49-F238E27FC236}">
                  <a16:creationId xmlns:a16="http://schemas.microsoft.com/office/drawing/2014/main" id="{105008B9-9E06-B84D-A392-21C3152D0105}"/>
                </a:ext>
              </a:extLst>
            </p:cNvPr>
            <p:cNvCxnSpPr>
              <a:cxnSpLocks noChangeShapeType="1"/>
              <a:stCxn id="71" idx="0"/>
              <a:endCxn id="69" idx="6"/>
            </p:cNvCxnSpPr>
            <p:nvPr/>
          </p:nvCxnSpPr>
          <p:spPr bwMode="auto">
            <a:xfrm rot="16200000" flipV="1">
              <a:off x="7842702" y="5412171"/>
              <a:ext cx="404618" cy="7521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74" name="Textfeld 18">
            <a:extLst>
              <a:ext uri="{FF2B5EF4-FFF2-40B4-BE49-F238E27FC236}">
                <a16:creationId xmlns:a16="http://schemas.microsoft.com/office/drawing/2014/main" id="{CB9E6BE7-0760-4B42-A926-320B811FDE06}"/>
              </a:ext>
            </a:extLst>
          </p:cNvPr>
          <p:cNvSpPr txBox="1"/>
          <p:nvPr/>
        </p:nvSpPr>
        <p:spPr>
          <a:xfrm>
            <a:off x="6381714" y="979203"/>
            <a:ext cx="267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Atomic component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(does not contain subcomponents)</a:t>
            </a:r>
            <a:endParaRPr lang="en-US" sz="1100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5" name="Textfeld 18">
            <a:extLst>
              <a:ext uri="{FF2B5EF4-FFF2-40B4-BE49-F238E27FC236}">
                <a16:creationId xmlns:a16="http://schemas.microsoft.com/office/drawing/2014/main" id="{82875B16-ABE8-3B47-A0D0-33D134F26409}"/>
              </a:ext>
            </a:extLst>
          </p:cNvPr>
          <p:cNvSpPr txBox="1"/>
          <p:nvPr/>
        </p:nvSpPr>
        <p:spPr>
          <a:xfrm>
            <a:off x="5179136" y="94842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Directed</a:t>
            </a:r>
          </a:p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connector</a:t>
            </a:r>
          </a:p>
        </p:txBody>
      </p:sp>
      <p:sp>
        <p:nvSpPr>
          <p:cNvPr id="76" name="Textfeld 18">
            <a:extLst>
              <a:ext uri="{FF2B5EF4-FFF2-40B4-BE49-F238E27FC236}">
                <a16:creationId xmlns:a16="http://schemas.microsoft.com/office/drawing/2014/main" id="{0E531E7E-1E51-E749-870D-9F374CA2CB4A}"/>
              </a:ext>
            </a:extLst>
          </p:cNvPr>
          <p:cNvSpPr txBox="1"/>
          <p:nvPr/>
        </p:nvSpPr>
        <p:spPr>
          <a:xfrm>
            <a:off x="1412842" y="980635"/>
            <a:ext cx="364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Composed component type definition</a:t>
            </a:r>
            <a:br>
              <a:rPr lang="en-US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(contains subcomponents)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7" name="Textfeld 18">
            <a:extLst>
              <a:ext uri="{FF2B5EF4-FFF2-40B4-BE49-F238E27FC236}">
                <a16:creationId xmlns:a16="http://schemas.microsoft.com/office/drawing/2014/main" id="{FCF7E1FD-D7A0-604F-B9C2-E754074BDD44}"/>
              </a:ext>
            </a:extLst>
          </p:cNvPr>
          <p:cNvSpPr txBox="1"/>
          <p:nvPr/>
        </p:nvSpPr>
        <p:spPr>
          <a:xfrm>
            <a:off x="2112700" y="5205485"/>
            <a:ext cx="171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Port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(directed, typed)</a:t>
            </a:r>
            <a:endParaRPr lang="en-US" sz="1100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8" name="TextBox 32">
            <a:extLst>
              <a:ext uri="{FF2B5EF4-FFF2-40B4-BE49-F238E27FC236}">
                <a16:creationId xmlns:a16="http://schemas.microsoft.com/office/drawing/2014/main" id="{E2CC726C-4CE1-CB41-8CE5-7E22DD28C1D0}"/>
              </a:ext>
            </a:extLst>
          </p:cNvPr>
          <p:cNvSpPr txBox="1"/>
          <p:nvPr/>
        </p:nvSpPr>
        <p:spPr>
          <a:xfrm>
            <a:off x="3950282" y="4323561"/>
            <a:ext cx="583937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Face</a:t>
            </a:r>
          </a:p>
        </p:txBody>
      </p:sp>
      <p:sp>
        <p:nvSpPr>
          <p:cNvPr id="79" name="Textfeld 18">
            <a:extLst>
              <a:ext uri="{FF2B5EF4-FFF2-40B4-BE49-F238E27FC236}">
                <a16:creationId xmlns:a16="http://schemas.microsoft.com/office/drawing/2014/main" id="{A841055B-7190-EB4B-BE5C-C934CE5EA34C}"/>
              </a:ext>
            </a:extLst>
          </p:cNvPr>
          <p:cNvSpPr txBox="1"/>
          <p:nvPr/>
        </p:nvSpPr>
        <p:spPr>
          <a:xfrm>
            <a:off x="8642364" y="5204130"/>
            <a:ext cx="1568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Subcomponent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type name</a:t>
            </a:r>
          </a:p>
        </p:txBody>
      </p:sp>
      <p:sp>
        <p:nvSpPr>
          <p:cNvPr id="80" name="Freihandform 53">
            <a:extLst>
              <a:ext uri="{FF2B5EF4-FFF2-40B4-BE49-F238E27FC236}">
                <a16:creationId xmlns:a16="http://schemas.microsoft.com/office/drawing/2014/main" id="{AA3A412A-2A92-134A-AEC6-8CA4A4FBCE09}"/>
              </a:ext>
            </a:extLst>
          </p:cNvPr>
          <p:cNvSpPr/>
          <p:nvPr/>
        </p:nvSpPr>
        <p:spPr bwMode="auto">
          <a:xfrm rot="18897891">
            <a:off x="1782919" y="1292870"/>
            <a:ext cx="195906" cy="294961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906" h="294961">
                <a:moveTo>
                  <a:pt x="195906" y="1023"/>
                </a:moveTo>
                <a:cubicBezTo>
                  <a:pt x="137427" y="-3407"/>
                  <a:pt x="69960" y="5628"/>
                  <a:pt x="38062" y="46386"/>
                </a:cubicBezTo>
                <a:cubicBezTo>
                  <a:pt x="6164" y="87144"/>
                  <a:pt x="5316" y="209014"/>
                  <a:pt x="0" y="294961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ihandform 54">
            <a:extLst>
              <a:ext uri="{FF2B5EF4-FFF2-40B4-BE49-F238E27FC236}">
                <a16:creationId xmlns:a16="http://schemas.microsoft.com/office/drawing/2014/main" id="{252AFB27-82D7-794A-9C37-1C4B21580F12}"/>
              </a:ext>
            </a:extLst>
          </p:cNvPr>
          <p:cNvSpPr/>
          <p:nvPr/>
        </p:nvSpPr>
        <p:spPr bwMode="auto">
          <a:xfrm>
            <a:off x="5657537" y="4840358"/>
            <a:ext cx="297712" cy="584959"/>
          </a:xfrm>
          <a:custGeom>
            <a:avLst/>
            <a:gdLst>
              <a:gd name="connsiteX0" fmla="*/ 0 w 297712"/>
              <a:gd name="connsiteY0" fmla="*/ 584791 h 584959"/>
              <a:gd name="connsiteX1" fmla="*/ 159489 w 297712"/>
              <a:gd name="connsiteY1" fmla="*/ 489098 h 584959"/>
              <a:gd name="connsiteX2" fmla="*/ 297712 w 297712"/>
              <a:gd name="connsiteY2" fmla="*/ 0 h 58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712" h="584959">
                <a:moveTo>
                  <a:pt x="0" y="584791"/>
                </a:moveTo>
                <a:cubicBezTo>
                  <a:pt x="54935" y="585677"/>
                  <a:pt x="109870" y="586563"/>
                  <a:pt x="159489" y="489098"/>
                </a:cubicBezTo>
                <a:cubicBezTo>
                  <a:pt x="209108" y="391633"/>
                  <a:pt x="253410" y="195816"/>
                  <a:pt x="297712" y="0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feld 18">
            <a:extLst>
              <a:ext uri="{FF2B5EF4-FFF2-40B4-BE49-F238E27FC236}">
                <a16:creationId xmlns:a16="http://schemas.microsoft.com/office/drawing/2014/main" id="{499D88B4-86A4-CC4C-BBD8-21A0EBE2AC44}"/>
              </a:ext>
            </a:extLst>
          </p:cNvPr>
          <p:cNvSpPr txBox="1"/>
          <p:nvPr/>
        </p:nvSpPr>
        <p:spPr>
          <a:xfrm>
            <a:off x="6682043" y="5218309"/>
            <a:ext cx="1568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Subcomponent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instance name</a:t>
            </a:r>
          </a:p>
        </p:txBody>
      </p:sp>
      <p:sp>
        <p:nvSpPr>
          <p:cNvPr id="83" name="Freihandform 56">
            <a:extLst>
              <a:ext uri="{FF2B5EF4-FFF2-40B4-BE49-F238E27FC236}">
                <a16:creationId xmlns:a16="http://schemas.microsoft.com/office/drawing/2014/main" id="{028FF78B-41B9-1C4E-8F92-C51FFB63D04C}"/>
              </a:ext>
            </a:extLst>
          </p:cNvPr>
          <p:cNvSpPr/>
          <p:nvPr/>
        </p:nvSpPr>
        <p:spPr bwMode="auto">
          <a:xfrm>
            <a:off x="3468854" y="4796113"/>
            <a:ext cx="605562" cy="663677"/>
          </a:xfrm>
          <a:custGeom>
            <a:avLst/>
            <a:gdLst>
              <a:gd name="connsiteX0" fmla="*/ 0 w 605562"/>
              <a:gd name="connsiteY0" fmla="*/ 663677 h 663677"/>
              <a:gd name="connsiteX1" fmla="*/ 560438 w 605562"/>
              <a:gd name="connsiteY1" fmla="*/ 486697 h 663677"/>
              <a:gd name="connsiteX2" fmla="*/ 530942 w 605562"/>
              <a:gd name="connsiteY2" fmla="*/ 0 h 6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562" h="663677">
                <a:moveTo>
                  <a:pt x="0" y="663677"/>
                </a:moveTo>
                <a:cubicBezTo>
                  <a:pt x="235974" y="630493"/>
                  <a:pt x="471948" y="597310"/>
                  <a:pt x="560438" y="486697"/>
                </a:cubicBezTo>
                <a:cubicBezTo>
                  <a:pt x="648928" y="376084"/>
                  <a:pt x="589935" y="188042"/>
                  <a:pt x="530942" y="0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32">
            <a:extLst>
              <a:ext uri="{FF2B5EF4-FFF2-40B4-BE49-F238E27FC236}">
                <a16:creationId xmlns:a16="http://schemas.microsoft.com/office/drawing/2014/main" id="{4D15D305-2368-DC40-B0C1-164C18A6B6FB}"/>
              </a:ext>
            </a:extLst>
          </p:cNvPr>
          <p:cNvSpPr txBox="1"/>
          <p:nvPr/>
        </p:nvSpPr>
        <p:spPr>
          <a:xfrm>
            <a:off x="3950282" y="2827422"/>
            <a:ext cx="1052014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 err="1"/>
              <a:t>LightState</a:t>
            </a:r>
            <a:endParaRPr lang="en-US" sz="1600" dirty="0"/>
          </a:p>
        </p:txBody>
      </p:sp>
      <p:sp>
        <p:nvSpPr>
          <p:cNvPr id="85" name="TextBox 32">
            <a:extLst>
              <a:ext uri="{FF2B5EF4-FFF2-40B4-BE49-F238E27FC236}">
                <a16:creationId xmlns:a16="http://schemas.microsoft.com/office/drawing/2014/main" id="{A14B36A8-BE0E-5F42-9415-A6A225567080}"/>
              </a:ext>
            </a:extLst>
          </p:cNvPr>
          <p:cNvSpPr txBox="1"/>
          <p:nvPr/>
        </p:nvSpPr>
        <p:spPr>
          <a:xfrm>
            <a:off x="3950282" y="2271831"/>
            <a:ext cx="1061632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Recording</a:t>
            </a:r>
          </a:p>
        </p:txBody>
      </p:sp>
      <p:sp>
        <p:nvSpPr>
          <p:cNvPr id="86" name="TextBox 32">
            <a:extLst>
              <a:ext uri="{FF2B5EF4-FFF2-40B4-BE49-F238E27FC236}">
                <a16:creationId xmlns:a16="http://schemas.microsoft.com/office/drawing/2014/main" id="{3ECB89FA-8820-2E4C-AB4B-5ABED915BB23}"/>
              </a:ext>
            </a:extLst>
          </p:cNvPr>
          <p:cNvSpPr txBox="1"/>
          <p:nvPr/>
        </p:nvSpPr>
        <p:spPr>
          <a:xfrm>
            <a:off x="6974072" y="3495958"/>
            <a:ext cx="1096898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Brightness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F3545A4-B49F-3141-A57B-E8DA9A46D68D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>
            <a:off x="7046152" y="3869161"/>
            <a:ext cx="931519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32">
            <a:extLst>
              <a:ext uri="{FF2B5EF4-FFF2-40B4-BE49-F238E27FC236}">
                <a16:creationId xmlns:a16="http://schemas.microsoft.com/office/drawing/2014/main" id="{F2AC2783-6861-2549-B85B-6854681392A5}"/>
              </a:ext>
            </a:extLst>
          </p:cNvPr>
          <p:cNvSpPr txBox="1"/>
          <p:nvPr/>
        </p:nvSpPr>
        <p:spPr>
          <a:xfrm>
            <a:off x="6974072" y="2827422"/>
            <a:ext cx="1074456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Command</a:t>
            </a:r>
          </a:p>
        </p:txBody>
      </p:sp>
      <p:sp>
        <p:nvSpPr>
          <p:cNvPr id="89" name="TextBox 32">
            <a:extLst>
              <a:ext uri="{FF2B5EF4-FFF2-40B4-BE49-F238E27FC236}">
                <a16:creationId xmlns:a16="http://schemas.microsoft.com/office/drawing/2014/main" id="{921EC1A9-4013-B64E-9106-0DA09213A20E}"/>
              </a:ext>
            </a:extLst>
          </p:cNvPr>
          <p:cNvSpPr txBox="1"/>
          <p:nvPr/>
        </p:nvSpPr>
        <p:spPr>
          <a:xfrm>
            <a:off x="6978888" y="4357211"/>
            <a:ext cx="878890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Boolean</a:t>
            </a:r>
          </a:p>
        </p:txBody>
      </p:sp>
      <p:sp>
        <p:nvSpPr>
          <p:cNvPr id="90" name="TextBox 32">
            <a:extLst>
              <a:ext uri="{FF2B5EF4-FFF2-40B4-BE49-F238E27FC236}">
                <a16:creationId xmlns:a16="http://schemas.microsoft.com/office/drawing/2014/main" id="{7DD50B1E-0655-564C-ADCB-52F21A1B30DF}"/>
              </a:ext>
            </a:extLst>
          </p:cNvPr>
          <p:cNvSpPr txBox="1"/>
          <p:nvPr/>
        </p:nvSpPr>
        <p:spPr>
          <a:xfrm>
            <a:off x="6177923" y="2581219"/>
            <a:ext cx="561495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 err="1"/>
              <a:t>Cmd</a:t>
            </a:r>
            <a:endParaRPr lang="en-US" sz="1600" dirty="0"/>
          </a:p>
        </p:txBody>
      </p:sp>
      <p:sp>
        <p:nvSpPr>
          <p:cNvPr id="91" name="Freihandform 64">
            <a:extLst>
              <a:ext uri="{FF2B5EF4-FFF2-40B4-BE49-F238E27FC236}">
                <a16:creationId xmlns:a16="http://schemas.microsoft.com/office/drawing/2014/main" id="{86358C20-0911-1243-A149-598780265B69}"/>
              </a:ext>
            </a:extLst>
          </p:cNvPr>
          <p:cNvSpPr/>
          <p:nvPr/>
        </p:nvSpPr>
        <p:spPr bwMode="auto">
          <a:xfrm>
            <a:off x="4657346" y="1240231"/>
            <a:ext cx="631275" cy="886423"/>
          </a:xfrm>
          <a:custGeom>
            <a:avLst/>
            <a:gdLst>
              <a:gd name="connsiteX0" fmla="*/ 1150374 w 1150374"/>
              <a:gd name="connsiteY0" fmla="*/ 0 h 1224116"/>
              <a:gd name="connsiteX1" fmla="*/ 368710 w 1150374"/>
              <a:gd name="connsiteY1" fmla="*/ 339213 h 1224116"/>
              <a:gd name="connsiteX2" fmla="*/ 0 w 1150374"/>
              <a:gd name="connsiteY2" fmla="*/ 1224116 h 1224116"/>
              <a:gd name="connsiteX0" fmla="*/ 896051 w 896051"/>
              <a:gd name="connsiteY0" fmla="*/ 0 h 1263720"/>
              <a:gd name="connsiteX1" fmla="*/ 368710 w 896051"/>
              <a:gd name="connsiteY1" fmla="*/ 378817 h 1263720"/>
              <a:gd name="connsiteX2" fmla="*/ 0 w 896051"/>
              <a:gd name="connsiteY2" fmla="*/ 1263720 h 1263720"/>
              <a:gd name="connsiteX0" fmla="*/ 896051 w 896051"/>
              <a:gd name="connsiteY0" fmla="*/ 0 h 1263720"/>
              <a:gd name="connsiteX1" fmla="*/ 248745 w 896051"/>
              <a:gd name="connsiteY1" fmla="*/ 458025 h 1263720"/>
              <a:gd name="connsiteX2" fmla="*/ 0 w 896051"/>
              <a:gd name="connsiteY2" fmla="*/ 1263720 h 1263720"/>
              <a:gd name="connsiteX0" fmla="*/ 896051 w 896051"/>
              <a:gd name="connsiteY0" fmla="*/ 0 h 1263720"/>
              <a:gd name="connsiteX1" fmla="*/ 0 w 896051"/>
              <a:gd name="connsiteY1" fmla="*/ 1263720 h 1263720"/>
              <a:gd name="connsiteX0" fmla="*/ 896051 w 896051"/>
              <a:gd name="connsiteY0" fmla="*/ 0 h 1263720"/>
              <a:gd name="connsiteX1" fmla="*/ 0 w 896051"/>
              <a:gd name="connsiteY1" fmla="*/ 1263720 h 1263720"/>
              <a:gd name="connsiteX0" fmla="*/ 896051 w 896051"/>
              <a:gd name="connsiteY0" fmla="*/ 0 h 1263720"/>
              <a:gd name="connsiteX1" fmla="*/ 0 w 896051"/>
              <a:gd name="connsiteY1" fmla="*/ 1263720 h 1263720"/>
              <a:gd name="connsiteX0" fmla="*/ 877885 w 877885"/>
              <a:gd name="connsiteY0" fmla="*/ 0 h 1130448"/>
              <a:gd name="connsiteX1" fmla="*/ 0 w 877885"/>
              <a:gd name="connsiteY1" fmla="*/ 1130448 h 1130448"/>
              <a:gd name="connsiteX0" fmla="*/ 877885 w 877885"/>
              <a:gd name="connsiteY0" fmla="*/ 0 h 1130448"/>
              <a:gd name="connsiteX1" fmla="*/ 0 w 877885"/>
              <a:gd name="connsiteY1" fmla="*/ 1130448 h 113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7885" h="1130448">
                <a:moveTo>
                  <a:pt x="877885" y="0"/>
                </a:moveTo>
                <a:cubicBezTo>
                  <a:pt x="118368" y="195560"/>
                  <a:pt x="97146" y="621198"/>
                  <a:pt x="0" y="113044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ihandform 65">
            <a:extLst>
              <a:ext uri="{FF2B5EF4-FFF2-40B4-BE49-F238E27FC236}">
                <a16:creationId xmlns:a16="http://schemas.microsoft.com/office/drawing/2014/main" id="{B70FBD22-42F1-C348-9635-D134151F3579}"/>
              </a:ext>
            </a:extLst>
          </p:cNvPr>
          <p:cNvSpPr/>
          <p:nvPr/>
        </p:nvSpPr>
        <p:spPr bwMode="auto">
          <a:xfrm>
            <a:off x="6294329" y="1140528"/>
            <a:ext cx="513684" cy="664250"/>
          </a:xfrm>
          <a:custGeom>
            <a:avLst/>
            <a:gdLst>
              <a:gd name="connsiteX0" fmla="*/ 663678 w 695560"/>
              <a:gd name="connsiteY0" fmla="*/ 0 h 914400"/>
              <a:gd name="connsiteX1" fmla="*/ 619433 w 695560"/>
              <a:gd name="connsiteY1" fmla="*/ 545690 h 914400"/>
              <a:gd name="connsiteX2" fmla="*/ 0 w 695560"/>
              <a:gd name="connsiteY2" fmla="*/ 914400 h 914400"/>
              <a:gd name="connsiteX0" fmla="*/ 1045183 w 1077065"/>
              <a:gd name="connsiteY0" fmla="*/ 0 h 676885"/>
              <a:gd name="connsiteX1" fmla="*/ 1000938 w 1077065"/>
              <a:gd name="connsiteY1" fmla="*/ 545690 h 676885"/>
              <a:gd name="connsiteX2" fmla="*/ 0 w 1077065"/>
              <a:gd name="connsiteY2" fmla="*/ 676885 h 676885"/>
              <a:gd name="connsiteX0" fmla="*/ 1045183 w 1077065"/>
              <a:gd name="connsiteY0" fmla="*/ 0 h 676885"/>
              <a:gd name="connsiteX1" fmla="*/ 1000938 w 1077065"/>
              <a:gd name="connsiteY1" fmla="*/ 545690 h 676885"/>
              <a:gd name="connsiteX2" fmla="*/ 0 w 1077065"/>
              <a:gd name="connsiteY2" fmla="*/ 676885 h 676885"/>
              <a:gd name="connsiteX0" fmla="*/ 1045183 w 1046141"/>
              <a:gd name="connsiteY0" fmla="*/ 31877 h 708762"/>
              <a:gd name="connsiteX1" fmla="*/ 128928 w 1046141"/>
              <a:gd name="connsiteY1" fmla="*/ 40579 h 708762"/>
              <a:gd name="connsiteX2" fmla="*/ 0 w 1046141"/>
              <a:gd name="connsiteY2" fmla="*/ 708762 h 708762"/>
              <a:gd name="connsiteX0" fmla="*/ 457787 w 460779"/>
              <a:gd name="connsiteY0" fmla="*/ 0 h 1007339"/>
              <a:gd name="connsiteX1" fmla="*/ 128928 w 460779"/>
              <a:gd name="connsiteY1" fmla="*/ 339156 h 1007339"/>
              <a:gd name="connsiteX2" fmla="*/ 0 w 460779"/>
              <a:gd name="connsiteY2" fmla="*/ 1007339 h 1007339"/>
              <a:gd name="connsiteX0" fmla="*/ 457787 w 457787"/>
              <a:gd name="connsiteY0" fmla="*/ 0 h 1007339"/>
              <a:gd name="connsiteX1" fmla="*/ 128928 w 457787"/>
              <a:gd name="connsiteY1" fmla="*/ 339156 h 1007339"/>
              <a:gd name="connsiteX2" fmla="*/ 0 w 457787"/>
              <a:gd name="connsiteY2" fmla="*/ 1007339 h 1007339"/>
              <a:gd name="connsiteX0" fmla="*/ 469899 w 469899"/>
              <a:gd name="connsiteY0" fmla="*/ 0 h 1131258"/>
              <a:gd name="connsiteX1" fmla="*/ 128928 w 469899"/>
              <a:gd name="connsiteY1" fmla="*/ 463075 h 1131258"/>
              <a:gd name="connsiteX2" fmla="*/ 0 w 469899"/>
              <a:gd name="connsiteY2" fmla="*/ 1131258 h 1131258"/>
              <a:gd name="connsiteX0" fmla="*/ 469899 w 469899"/>
              <a:gd name="connsiteY0" fmla="*/ 0 h 1131258"/>
              <a:gd name="connsiteX1" fmla="*/ 0 w 469899"/>
              <a:gd name="connsiteY1" fmla="*/ 1131258 h 1131258"/>
              <a:gd name="connsiteX0" fmla="*/ 469899 w 469899"/>
              <a:gd name="connsiteY0" fmla="*/ 0 h 1131258"/>
              <a:gd name="connsiteX1" fmla="*/ 0 w 469899"/>
              <a:gd name="connsiteY1" fmla="*/ 1131258 h 1131258"/>
              <a:gd name="connsiteX0" fmla="*/ 472595 w 472595"/>
              <a:gd name="connsiteY0" fmla="*/ 0 h 1131258"/>
              <a:gd name="connsiteX1" fmla="*/ 2696 w 472595"/>
              <a:gd name="connsiteY1" fmla="*/ 1131258 h 1131258"/>
              <a:gd name="connsiteX0" fmla="*/ 512288 w 512288"/>
              <a:gd name="connsiteY0" fmla="*/ 0 h 986684"/>
              <a:gd name="connsiteX1" fmla="*/ 0 w 512288"/>
              <a:gd name="connsiteY1" fmla="*/ 986684 h 986684"/>
              <a:gd name="connsiteX0" fmla="*/ 501936 w 501936"/>
              <a:gd name="connsiteY0" fmla="*/ 0 h 1186750"/>
              <a:gd name="connsiteX1" fmla="*/ 0 w 501936"/>
              <a:gd name="connsiteY1" fmla="*/ 1186750 h 1186750"/>
              <a:gd name="connsiteX0" fmla="*/ 505398 w 505398"/>
              <a:gd name="connsiteY0" fmla="*/ 2132 h 1188882"/>
              <a:gd name="connsiteX1" fmla="*/ 3462 w 505398"/>
              <a:gd name="connsiteY1" fmla="*/ 1188882 h 1188882"/>
              <a:gd name="connsiteX0" fmla="*/ 505398 w 505398"/>
              <a:gd name="connsiteY0" fmla="*/ 2330 h 1094932"/>
              <a:gd name="connsiteX1" fmla="*/ 3462 w 505398"/>
              <a:gd name="connsiteY1" fmla="*/ 1094932 h 1094932"/>
              <a:gd name="connsiteX0" fmla="*/ 513684 w 513684"/>
              <a:gd name="connsiteY0" fmla="*/ 2246 h 1132749"/>
              <a:gd name="connsiteX1" fmla="*/ 2223 w 513684"/>
              <a:gd name="connsiteY1" fmla="*/ 1132749 h 113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3684" h="1132749">
                <a:moveTo>
                  <a:pt x="513684" y="2246"/>
                </a:moveTo>
                <a:cubicBezTo>
                  <a:pt x="-84028" y="-53688"/>
                  <a:pt x="7466" y="951871"/>
                  <a:pt x="2223" y="1132749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ihandform 66">
            <a:extLst>
              <a:ext uri="{FF2B5EF4-FFF2-40B4-BE49-F238E27FC236}">
                <a16:creationId xmlns:a16="http://schemas.microsoft.com/office/drawing/2014/main" id="{E46CEC08-18FF-FA4E-82F7-63AD4B112649}"/>
              </a:ext>
            </a:extLst>
          </p:cNvPr>
          <p:cNvSpPr/>
          <p:nvPr/>
        </p:nvSpPr>
        <p:spPr bwMode="auto">
          <a:xfrm>
            <a:off x="9562084" y="4633881"/>
            <a:ext cx="237723" cy="634180"/>
          </a:xfrm>
          <a:custGeom>
            <a:avLst/>
            <a:gdLst>
              <a:gd name="connsiteX0" fmla="*/ 88491 w 237723"/>
              <a:gd name="connsiteY0" fmla="*/ 634180 h 634180"/>
              <a:gd name="connsiteX1" fmla="*/ 235975 w 237723"/>
              <a:gd name="connsiteY1" fmla="*/ 206477 h 634180"/>
              <a:gd name="connsiteX2" fmla="*/ 0 w 237723"/>
              <a:gd name="connsiteY2" fmla="*/ 0 h 63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23" h="634180">
                <a:moveTo>
                  <a:pt x="88491" y="634180"/>
                </a:moveTo>
                <a:cubicBezTo>
                  <a:pt x="169607" y="473177"/>
                  <a:pt x="250724" y="312174"/>
                  <a:pt x="235975" y="206477"/>
                </a:cubicBezTo>
                <a:cubicBezTo>
                  <a:pt x="221226" y="100780"/>
                  <a:pt x="110613" y="50390"/>
                  <a:pt x="0" y="0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ihandform 67">
            <a:extLst>
              <a:ext uri="{FF2B5EF4-FFF2-40B4-BE49-F238E27FC236}">
                <a16:creationId xmlns:a16="http://schemas.microsoft.com/office/drawing/2014/main" id="{B1EB45AE-388D-AF41-BD28-83E60B746B82}"/>
              </a:ext>
            </a:extLst>
          </p:cNvPr>
          <p:cNvSpPr/>
          <p:nvPr/>
        </p:nvSpPr>
        <p:spPr bwMode="auto">
          <a:xfrm>
            <a:off x="7659543" y="4869855"/>
            <a:ext cx="1061883" cy="427703"/>
          </a:xfrm>
          <a:custGeom>
            <a:avLst/>
            <a:gdLst>
              <a:gd name="connsiteX0" fmla="*/ 0 w 1061883"/>
              <a:gd name="connsiteY0" fmla="*/ 427703 h 427703"/>
              <a:gd name="connsiteX1" fmla="*/ 280219 w 1061883"/>
              <a:gd name="connsiteY1" fmla="*/ 117987 h 427703"/>
              <a:gd name="connsiteX2" fmla="*/ 1061883 w 1061883"/>
              <a:gd name="connsiteY2" fmla="*/ 0 h 42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883" h="427703">
                <a:moveTo>
                  <a:pt x="0" y="427703"/>
                </a:moveTo>
                <a:cubicBezTo>
                  <a:pt x="51619" y="308487"/>
                  <a:pt x="103239" y="189271"/>
                  <a:pt x="280219" y="117987"/>
                </a:cubicBezTo>
                <a:cubicBezTo>
                  <a:pt x="457200" y="46703"/>
                  <a:pt x="759541" y="23351"/>
                  <a:pt x="1061883" y="0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36811E26-6658-DF4B-9E0E-BB69C056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49" y="1884342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DataStore</a:t>
            </a:r>
            <a:br>
              <a:rPr lang="en-US" dirty="0"/>
            </a:br>
            <a:r>
              <a:rPr lang="en-US" sz="1600" dirty="0"/>
              <a:t>store</a:t>
            </a:r>
            <a:endParaRPr lang="en-US" dirty="0"/>
          </a:p>
        </p:txBody>
      </p:sp>
      <p:sp>
        <p:nvSpPr>
          <p:cNvPr id="96" name="Rechteck 94">
            <a:extLst>
              <a:ext uri="{FF2B5EF4-FFF2-40B4-BE49-F238E27FC236}">
                <a16:creationId xmlns:a16="http://schemas.microsoft.com/office/drawing/2014/main" id="{4C79B9E2-E501-B940-9895-DA0CE56475F5}"/>
              </a:ext>
            </a:extLst>
          </p:cNvPr>
          <p:cNvSpPr/>
          <p:nvPr/>
        </p:nvSpPr>
        <p:spPr>
          <a:xfrm>
            <a:off x="7977671" y="1985136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7" name="Rechteck 94">
            <a:extLst>
              <a:ext uri="{FF2B5EF4-FFF2-40B4-BE49-F238E27FC236}">
                <a16:creationId xmlns:a16="http://schemas.microsoft.com/office/drawing/2014/main" id="{927F0C5A-74DB-FC42-A526-BB3D291A1EB9}"/>
              </a:ext>
            </a:extLst>
          </p:cNvPr>
          <p:cNvSpPr/>
          <p:nvPr/>
        </p:nvSpPr>
        <p:spPr>
          <a:xfrm>
            <a:off x="7977671" y="230335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8" name="Rechteck 94">
            <a:extLst>
              <a:ext uri="{FF2B5EF4-FFF2-40B4-BE49-F238E27FC236}">
                <a16:creationId xmlns:a16="http://schemas.microsoft.com/office/drawing/2014/main" id="{F05D7D40-6E48-DA49-93D7-531A07E9ED09}"/>
              </a:ext>
            </a:extLst>
          </p:cNvPr>
          <p:cNvSpPr/>
          <p:nvPr/>
        </p:nvSpPr>
        <p:spPr>
          <a:xfrm>
            <a:off x="6861894" y="1985698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9" name="Rechteck 94">
            <a:extLst>
              <a:ext uri="{FF2B5EF4-FFF2-40B4-BE49-F238E27FC236}">
                <a16:creationId xmlns:a16="http://schemas.microsoft.com/office/drawing/2014/main" id="{AA1621C7-1582-DE4B-8833-D133F59F520B}"/>
              </a:ext>
            </a:extLst>
          </p:cNvPr>
          <p:cNvSpPr/>
          <p:nvPr/>
        </p:nvSpPr>
        <p:spPr>
          <a:xfrm>
            <a:off x="6861894" y="2303916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00" name="Straight Arrow Connector 50">
            <a:extLst>
              <a:ext uri="{FF2B5EF4-FFF2-40B4-BE49-F238E27FC236}">
                <a16:creationId xmlns:a16="http://schemas.microsoft.com/office/drawing/2014/main" id="{EC91A63B-58D2-5541-B4BB-BF771D0A7D85}"/>
              </a:ext>
            </a:extLst>
          </p:cNvPr>
          <p:cNvCxnSpPr>
            <a:cxnSpLocks/>
            <a:stCxn id="98" idx="3"/>
            <a:endCxn id="96" idx="1"/>
          </p:cNvCxnSpPr>
          <p:nvPr/>
        </p:nvCxnSpPr>
        <p:spPr>
          <a:xfrm flipV="1">
            <a:off x="7032847" y="2070613"/>
            <a:ext cx="944824" cy="56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0">
            <a:extLst>
              <a:ext uri="{FF2B5EF4-FFF2-40B4-BE49-F238E27FC236}">
                <a16:creationId xmlns:a16="http://schemas.microsoft.com/office/drawing/2014/main" id="{09D4C0C7-870B-9F4F-908C-C03B060F572D}"/>
              </a:ext>
            </a:extLst>
          </p:cNvPr>
          <p:cNvCxnSpPr>
            <a:cxnSpLocks/>
            <a:stCxn id="97" idx="1"/>
            <a:endCxn id="99" idx="3"/>
          </p:cNvCxnSpPr>
          <p:nvPr/>
        </p:nvCxnSpPr>
        <p:spPr>
          <a:xfrm flipH="1">
            <a:off x="7032847" y="2388831"/>
            <a:ext cx="944824" cy="56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7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CDExampleCD</a:t>
            </a:r>
            <a:endParaRPr lang="de-DE" dirty="0"/>
          </a:p>
        </p:txBody>
      </p:sp>
      <p:sp>
        <p:nvSpPr>
          <p:cNvPr id="44" name="AutoShape 40">
            <a:extLst>
              <a:ext uri="{FF2B5EF4-FFF2-40B4-BE49-F238E27FC236}">
                <a16:creationId xmlns:a16="http://schemas.microsoft.com/office/drawing/2014/main" id="{6DCE0214-732B-9142-B614-E0DDF95F6D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39092" y="3560983"/>
            <a:ext cx="69948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>
                <a:solidFill>
                  <a:srgbClr val="000000"/>
                </a:solidFill>
                <a:latin typeface="Arial"/>
              </a:rPr>
              <a:t>CD</a:t>
            </a:r>
          </a:p>
        </p:txBody>
      </p:sp>
      <p:grpSp>
        <p:nvGrpSpPr>
          <p:cNvPr id="11" name="Group 1028">
            <a:extLst>
              <a:ext uri="{FF2B5EF4-FFF2-40B4-BE49-F238E27FC236}">
                <a16:creationId xmlns:a16="http://schemas.microsoft.com/office/drawing/2014/main" id="{201F6C62-F000-F44F-8136-8744C9396C38}"/>
              </a:ext>
            </a:extLst>
          </p:cNvPr>
          <p:cNvGrpSpPr>
            <a:grpSpLocks/>
          </p:cNvGrpSpPr>
          <p:nvPr/>
        </p:nvGrpSpPr>
        <p:grpSpPr bwMode="auto">
          <a:xfrm>
            <a:off x="2073276" y="3962400"/>
            <a:ext cx="1976438" cy="1724025"/>
            <a:chOff x="2266" y="2572"/>
            <a:chExt cx="1245" cy="1086"/>
          </a:xfrm>
        </p:grpSpPr>
        <p:sp>
          <p:nvSpPr>
            <p:cNvPr id="12" name="Text Box 1029">
              <a:extLst>
                <a:ext uri="{FF2B5EF4-FFF2-40B4-BE49-F238E27FC236}">
                  <a16:creationId xmlns:a16="http://schemas.microsoft.com/office/drawing/2014/main" id="{B9608A06-17ED-6E4D-8C30-96C6BB24D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2610"/>
              <a:ext cx="124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600" dirty="0"/>
                <a:t>«enumeration»</a:t>
              </a:r>
              <a:br>
                <a:rPr lang="en-US" altLang="de-DE" sz="1600" dirty="0"/>
              </a:br>
              <a:r>
                <a:rPr lang="en-US" altLang="de-DE" sz="1600" dirty="0"/>
                <a:t>Color</a:t>
              </a:r>
            </a:p>
          </p:txBody>
        </p:sp>
        <p:grpSp>
          <p:nvGrpSpPr>
            <p:cNvPr id="13" name="Group 1030">
              <a:extLst>
                <a:ext uri="{FF2B5EF4-FFF2-40B4-BE49-F238E27FC236}">
                  <a16:creationId xmlns:a16="http://schemas.microsoft.com/office/drawing/2014/main" id="{BD15FA19-96C3-F74C-9F2F-A425D193D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72"/>
              <a:ext cx="978" cy="1086"/>
              <a:chOff x="2400" y="2572"/>
              <a:chExt cx="1956" cy="1086"/>
            </a:xfrm>
          </p:grpSpPr>
          <p:sp>
            <p:nvSpPr>
              <p:cNvPr id="15" name="Rectangle 1031">
                <a:extLst>
                  <a:ext uri="{FF2B5EF4-FFF2-40B4-BE49-F238E27FC236}">
                    <a16:creationId xmlns:a16="http://schemas.microsoft.com/office/drawing/2014/main" id="{2FAD303B-83C9-6F49-9868-781899165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72"/>
                <a:ext cx="1956" cy="108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032">
                <a:extLst>
                  <a:ext uri="{FF2B5EF4-FFF2-40B4-BE49-F238E27FC236}">
                    <a16:creationId xmlns:a16="http://schemas.microsoft.com/office/drawing/2014/main" id="{E12D7214-9B47-A741-9453-F20592E7D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78"/>
                <a:ext cx="1956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Text Box 1033">
              <a:extLst>
                <a:ext uri="{FF2B5EF4-FFF2-40B4-BE49-F238E27FC236}">
                  <a16:creationId xmlns:a16="http://schemas.microsoft.com/office/drawing/2014/main" id="{E5443111-3D1D-444C-B112-E0B68A1ED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79"/>
              <a:ext cx="655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/>
                <a:t>RED</a:t>
              </a:r>
              <a:br>
                <a:rPr lang="de-DE" sz="1600" dirty="0"/>
              </a:br>
              <a:r>
                <a:rPr lang="de-DE" sz="1600" dirty="0"/>
                <a:t>GREEN</a:t>
              </a:r>
              <a:br>
                <a:rPr lang="de-DE" sz="1600" dirty="0"/>
              </a:br>
              <a:r>
                <a:rPr lang="de-DE" sz="1600" dirty="0"/>
                <a:t>BLUE</a:t>
              </a:r>
              <a:br>
                <a:rPr lang="de-DE" sz="1600" dirty="0"/>
              </a:br>
              <a:r>
                <a:rPr lang="de-DE" sz="1600" dirty="0"/>
                <a:t>YELLOW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98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CDCde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10597072" cy="2308324"/>
            <a:chOff x="1693208" y="3292160"/>
            <a:chExt cx="9895359" cy="2308324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3" y="3292160"/>
              <a:ext cx="9392124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Colors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Cpp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cinttypes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uint8_t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hierarchy.Colors.Color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Java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java.lang.String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String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hierarchy.Colors.Color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553001" y="1004362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CDE</a:t>
            </a:r>
          </a:p>
        </p:txBody>
      </p:sp>
      <p:sp>
        <p:nvSpPr>
          <p:cNvPr id="7" name="Textfeld 18">
            <a:extLst>
              <a:ext uri="{FF2B5EF4-FFF2-40B4-BE49-F238E27FC236}">
                <a16:creationId xmlns:a16="http://schemas.microsoft.com/office/drawing/2014/main" id="{9F54D809-5D4F-9842-830B-338F203A6F53}"/>
              </a:ext>
            </a:extLst>
          </p:cNvPr>
          <p:cNvSpPr txBox="1"/>
          <p:nvPr/>
        </p:nvSpPr>
        <p:spPr>
          <a:xfrm>
            <a:off x="2997290" y="3770273"/>
            <a:ext cx="208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Import statement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for type in GPL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Freihandform 53">
            <a:extLst>
              <a:ext uri="{FF2B5EF4-FFF2-40B4-BE49-F238E27FC236}">
                <a16:creationId xmlns:a16="http://schemas.microsoft.com/office/drawing/2014/main" id="{ABB7E1F4-17C1-554B-9DB7-62AF573ED156}"/>
              </a:ext>
            </a:extLst>
          </p:cNvPr>
          <p:cNvSpPr/>
          <p:nvPr/>
        </p:nvSpPr>
        <p:spPr bwMode="auto">
          <a:xfrm rot="5732276">
            <a:off x="4694020" y="3380178"/>
            <a:ext cx="938444" cy="277319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  <a:gd name="connsiteX0" fmla="*/ 1393974 w 1394787"/>
              <a:gd name="connsiteY0" fmla="*/ 0 h 406474"/>
              <a:gd name="connsiteX1" fmla="*/ 0 w 1394787"/>
              <a:gd name="connsiteY1" fmla="*/ 406474 h 406474"/>
              <a:gd name="connsiteX0" fmla="*/ 1393974 w 1394816"/>
              <a:gd name="connsiteY0" fmla="*/ 0 h 406474"/>
              <a:gd name="connsiteX1" fmla="*/ 0 w 1394816"/>
              <a:gd name="connsiteY1" fmla="*/ 406474 h 406474"/>
              <a:gd name="connsiteX0" fmla="*/ 938444 w 939744"/>
              <a:gd name="connsiteY0" fmla="*/ 267645 h 290132"/>
              <a:gd name="connsiteX1" fmla="*/ 0 w 939744"/>
              <a:gd name="connsiteY1" fmla="*/ 614 h 290132"/>
              <a:gd name="connsiteX0" fmla="*/ 938444 w 938444"/>
              <a:gd name="connsiteY0" fmla="*/ 277319 h 277319"/>
              <a:gd name="connsiteX1" fmla="*/ 0 w 938444"/>
              <a:gd name="connsiteY1" fmla="*/ 10288 h 27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8444" h="277319">
                <a:moveTo>
                  <a:pt x="938444" y="277319"/>
                </a:moveTo>
                <a:cubicBezTo>
                  <a:pt x="912640" y="-36918"/>
                  <a:pt x="166918" y="-8201"/>
                  <a:pt x="0" y="1028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18">
            <a:extLst>
              <a:ext uri="{FF2B5EF4-FFF2-40B4-BE49-F238E27FC236}">
                <a16:creationId xmlns:a16="http://schemas.microsoft.com/office/drawing/2014/main" id="{7C7028E1-3989-7944-B820-416BE2D7FFD9}"/>
              </a:ext>
            </a:extLst>
          </p:cNvPr>
          <p:cNvSpPr txBox="1"/>
          <p:nvPr/>
        </p:nvSpPr>
        <p:spPr>
          <a:xfrm>
            <a:off x="5808875" y="3770273"/>
            <a:ext cx="208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Type to be used in GPL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Freihandform 53">
            <a:extLst>
              <a:ext uri="{FF2B5EF4-FFF2-40B4-BE49-F238E27FC236}">
                <a16:creationId xmlns:a16="http://schemas.microsoft.com/office/drawing/2014/main" id="{9A7C7BF3-0335-C347-949C-CEEA81EC0FA5}"/>
              </a:ext>
            </a:extLst>
          </p:cNvPr>
          <p:cNvSpPr/>
          <p:nvPr/>
        </p:nvSpPr>
        <p:spPr bwMode="auto">
          <a:xfrm rot="5732276">
            <a:off x="7505605" y="3380178"/>
            <a:ext cx="938444" cy="277319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  <a:gd name="connsiteX0" fmla="*/ 1393974 w 1394787"/>
              <a:gd name="connsiteY0" fmla="*/ 0 h 406474"/>
              <a:gd name="connsiteX1" fmla="*/ 0 w 1394787"/>
              <a:gd name="connsiteY1" fmla="*/ 406474 h 406474"/>
              <a:gd name="connsiteX0" fmla="*/ 1393974 w 1394816"/>
              <a:gd name="connsiteY0" fmla="*/ 0 h 406474"/>
              <a:gd name="connsiteX1" fmla="*/ 0 w 1394816"/>
              <a:gd name="connsiteY1" fmla="*/ 406474 h 406474"/>
              <a:gd name="connsiteX0" fmla="*/ 938444 w 939744"/>
              <a:gd name="connsiteY0" fmla="*/ 267645 h 290132"/>
              <a:gd name="connsiteX1" fmla="*/ 0 w 939744"/>
              <a:gd name="connsiteY1" fmla="*/ 614 h 290132"/>
              <a:gd name="connsiteX0" fmla="*/ 938444 w 938444"/>
              <a:gd name="connsiteY0" fmla="*/ 277319 h 277319"/>
              <a:gd name="connsiteX1" fmla="*/ 0 w 938444"/>
              <a:gd name="connsiteY1" fmla="*/ 10288 h 27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8444" h="277319">
                <a:moveTo>
                  <a:pt x="938444" y="277319"/>
                </a:moveTo>
                <a:cubicBezTo>
                  <a:pt x="912640" y="-36918"/>
                  <a:pt x="166918" y="-8201"/>
                  <a:pt x="0" y="1028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8">
            <a:extLst>
              <a:ext uri="{FF2B5EF4-FFF2-40B4-BE49-F238E27FC236}">
                <a16:creationId xmlns:a16="http://schemas.microsoft.com/office/drawing/2014/main" id="{680A6B01-3F59-6142-AB01-DD1759136344}"/>
              </a:ext>
            </a:extLst>
          </p:cNvPr>
          <p:cNvSpPr txBox="1"/>
          <p:nvPr/>
        </p:nvSpPr>
        <p:spPr>
          <a:xfrm>
            <a:off x="8697043" y="3770273"/>
            <a:ext cx="208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Type defined by 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class diagram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6" name="Freihandform 53">
            <a:extLst>
              <a:ext uri="{FF2B5EF4-FFF2-40B4-BE49-F238E27FC236}">
                <a16:creationId xmlns:a16="http://schemas.microsoft.com/office/drawing/2014/main" id="{6C56AC52-517A-6445-A731-F1D93382C10D}"/>
              </a:ext>
            </a:extLst>
          </p:cNvPr>
          <p:cNvSpPr/>
          <p:nvPr/>
        </p:nvSpPr>
        <p:spPr bwMode="auto">
          <a:xfrm rot="5732276">
            <a:off x="10393773" y="3380178"/>
            <a:ext cx="938444" cy="277319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  <a:gd name="connsiteX0" fmla="*/ 1393974 w 1394787"/>
              <a:gd name="connsiteY0" fmla="*/ 0 h 406474"/>
              <a:gd name="connsiteX1" fmla="*/ 0 w 1394787"/>
              <a:gd name="connsiteY1" fmla="*/ 406474 h 406474"/>
              <a:gd name="connsiteX0" fmla="*/ 1393974 w 1394816"/>
              <a:gd name="connsiteY0" fmla="*/ 0 h 406474"/>
              <a:gd name="connsiteX1" fmla="*/ 0 w 1394816"/>
              <a:gd name="connsiteY1" fmla="*/ 406474 h 406474"/>
              <a:gd name="connsiteX0" fmla="*/ 938444 w 939744"/>
              <a:gd name="connsiteY0" fmla="*/ 267645 h 290132"/>
              <a:gd name="connsiteX1" fmla="*/ 0 w 939744"/>
              <a:gd name="connsiteY1" fmla="*/ 614 h 290132"/>
              <a:gd name="connsiteX0" fmla="*/ 938444 w 938444"/>
              <a:gd name="connsiteY0" fmla="*/ 277319 h 277319"/>
              <a:gd name="connsiteX1" fmla="*/ 0 w 938444"/>
              <a:gd name="connsiteY1" fmla="*/ 10288 h 27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8444" h="277319">
                <a:moveTo>
                  <a:pt x="938444" y="277319"/>
                </a:moveTo>
                <a:cubicBezTo>
                  <a:pt x="912640" y="-36918"/>
                  <a:pt x="166918" y="-8201"/>
                  <a:pt x="0" y="1028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CDCpp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7016700" cy="1200329"/>
            <a:chOff x="1693208" y="3292160"/>
            <a:chExt cx="6552071" cy="1200329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3" y="3292160"/>
              <a:ext cx="6048836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::optional&lt;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Colors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::optional&lt;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uint8_t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getValueAdap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::optional&lt;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Colors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&gt;);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uint8_t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556171" y="572901"/>
            <a:ext cx="764810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C++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FA320F9-50E7-DB4D-80AE-4C7FDBF1D7ED}"/>
              </a:ext>
            </a:extLst>
          </p:cNvPr>
          <p:cNvSpPr/>
          <p:nvPr/>
        </p:nvSpPr>
        <p:spPr>
          <a:xfrm>
            <a:off x="8601192" y="816549"/>
            <a:ext cx="700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de-DE" sz="1400" b="1" noProof="1">
                <a:solidFill>
                  <a:srgbClr val="000000"/>
                </a:solidFill>
              </a:rPr>
              <a:t>...</a:t>
            </a:r>
            <a:br>
              <a:rPr lang="de-DE" altLang="de-DE" sz="1400" b="1" noProof="1">
                <a:solidFill>
                  <a:srgbClr val="000000"/>
                </a:solidFill>
              </a:rPr>
            </a:br>
            <a:r>
              <a:rPr lang="de-DE" altLang="de-DE" sz="1400" b="1" noProof="1">
                <a:solidFill>
                  <a:srgbClr val="000000"/>
                </a:solidFill>
              </a:rPr>
              <a:t>«gen»</a:t>
            </a:r>
          </a:p>
        </p:txBody>
      </p:sp>
      <p:sp>
        <p:nvSpPr>
          <p:cNvPr id="18" name="Textfeld 18">
            <a:extLst>
              <a:ext uri="{FF2B5EF4-FFF2-40B4-BE49-F238E27FC236}">
                <a16:creationId xmlns:a16="http://schemas.microsoft.com/office/drawing/2014/main" id="{43E5CE17-AC3D-A940-90F4-F045FB3D18FD}"/>
              </a:ext>
            </a:extLst>
          </p:cNvPr>
          <p:cNvSpPr txBox="1"/>
          <p:nvPr/>
        </p:nvSpPr>
        <p:spPr>
          <a:xfrm>
            <a:off x="2304281" y="770388"/>
            <a:ext cx="280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Excerpt from </a:t>
            </a:r>
            <a:r>
              <a:rPr lang="en-US" sz="1600" i="1" dirty="0" err="1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SinkInput.h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6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HierarchyExample</a:t>
            </a:r>
            <a:endParaRPr lang="de-DE" dirty="0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1A8AB62F-DFF3-AB4D-B94A-F0E44656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82" y="1214020"/>
            <a:ext cx="7356717" cy="2719351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BD096CFB-576C-B341-9804-C0721968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571" y="1941811"/>
            <a:ext cx="1932626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lvl="0" algn="ctr"/>
            <a:r>
              <a:rPr lang="en-GB" sz="1600" dirty="0" err="1"/>
              <a:t>LowPassFilter</a:t>
            </a:r>
            <a:r>
              <a:rPr lang="en-GB" sz="1600" dirty="0"/>
              <a:t> (5)</a:t>
            </a:r>
            <a:br>
              <a:rPr lang="en-GB" sz="1600" dirty="0"/>
            </a:br>
            <a:r>
              <a:rPr lang="en-GB" sz="1600" dirty="0" err="1"/>
              <a:t>lfp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9" name="Gerade Verbindung mit Pfeil 63">
            <a:extLst>
              <a:ext uri="{FF2B5EF4-FFF2-40B4-BE49-F238E27FC236}">
                <a16:creationId xmlns:a16="http://schemas.microsoft.com/office/drawing/2014/main" id="{F189BC44-05B3-8748-B8B5-22CEF0AF8D35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701258" y="2265811"/>
            <a:ext cx="80431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64">
            <a:extLst>
              <a:ext uri="{FF2B5EF4-FFF2-40B4-BE49-F238E27FC236}">
                <a16:creationId xmlns:a16="http://schemas.microsoft.com/office/drawing/2014/main" id="{E009D4FC-5E3C-8945-A0AA-2C2DC6001E1B}"/>
              </a:ext>
            </a:extLst>
          </p:cNvPr>
          <p:cNvSpPr/>
          <p:nvPr/>
        </p:nvSpPr>
        <p:spPr>
          <a:xfrm>
            <a:off x="3505571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66">
            <a:extLst>
              <a:ext uri="{FF2B5EF4-FFF2-40B4-BE49-F238E27FC236}">
                <a16:creationId xmlns:a16="http://schemas.microsoft.com/office/drawing/2014/main" id="{5B7B9E18-A0E3-8540-A554-2886265151F5}"/>
              </a:ext>
            </a:extLst>
          </p:cNvPr>
          <p:cNvSpPr/>
          <p:nvPr/>
        </p:nvSpPr>
        <p:spPr>
          <a:xfrm>
            <a:off x="5438197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8DE4CD99-58C7-BE46-B949-4FAFF1DF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3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13" name="Rechteck 57">
            <a:extLst>
              <a:ext uri="{FF2B5EF4-FFF2-40B4-BE49-F238E27FC236}">
                <a16:creationId xmlns:a16="http://schemas.microsoft.com/office/drawing/2014/main" id="{05EEDD76-F6DF-E54D-9B5B-76ADC336725E}"/>
              </a:ext>
            </a:extLst>
          </p:cNvPr>
          <p:cNvSpPr/>
          <p:nvPr/>
        </p:nvSpPr>
        <p:spPr>
          <a:xfrm>
            <a:off x="2485258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895F45DB-5F74-2744-BEE0-C2ED7F9B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746" y="304702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15" name="Rechteck 57">
            <a:extLst>
              <a:ext uri="{FF2B5EF4-FFF2-40B4-BE49-F238E27FC236}">
                <a16:creationId xmlns:a16="http://schemas.microsoft.com/office/drawing/2014/main" id="{0172E365-1948-9C49-9E4C-256150F0F81A}"/>
              </a:ext>
            </a:extLst>
          </p:cNvPr>
          <p:cNvSpPr/>
          <p:nvPr/>
        </p:nvSpPr>
        <p:spPr>
          <a:xfrm>
            <a:off x="6506746" y="326302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AA1A8572-4BEA-2B42-94DD-51D6B4D26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45" y="3047021"/>
            <a:ext cx="1932626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lvl="0" algn="ctr"/>
            <a:r>
              <a:rPr lang="en-GB" sz="1600" dirty="0"/>
              <a:t>Converter</a:t>
            </a:r>
            <a:br>
              <a:rPr lang="en-GB" sz="1600" dirty="0"/>
            </a:br>
            <a:r>
              <a:rPr lang="en-GB" sz="1600" dirty="0"/>
              <a:t>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Rechteck 64">
            <a:extLst>
              <a:ext uri="{FF2B5EF4-FFF2-40B4-BE49-F238E27FC236}">
                <a16:creationId xmlns:a16="http://schemas.microsoft.com/office/drawing/2014/main" id="{0282EFD0-0A0A-B34A-B765-6B698278C9EB}"/>
              </a:ext>
            </a:extLst>
          </p:cNvPr>
          <p:cNvSpPr/>
          <p:nvPr/>
        </p:nvSpPr>
        <p:spPr>
          <a:xfrm>
            <a:off x="1410945" y="326302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66">
            <a:extLst>
              <a:ext uri="{FF2B5EF4-FFF2-40B4-BE49-F238E27FC236}">
                <a16:creationId xmlns:a16="http://schemas.microsoft.com/office/drawing/2014/main" id="{04043311-D9D1-6548-82CD-B8EBF5EC4CDC}"/>
              </a:ext>
            </a:extLst>
          </p:cNvPr>
          <p:cNvSpPr/>
          <p:nvPr/>
        </p:nvSpPr>
        <p:spPr>
          <a:xfrm>
            <a:off x="3343571" y="326302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63">
            <a:extLst>
              <a:ext uri="{FF2B5EF4-FFF2-40B4-BE49-F238E27FC236}">
                <a16:creationId xmlns:a16="http://schemas.microsoft.com/office/drawing/2014/main" id="{D2342259-AD97-734B-A388-73B4CAC88D67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H="1">
            <a:off x="1410945" y="2265811"/>
            <a:ext cx="4243252" cy="1105210"/>
          </a:xfrm>
          <a:prstGeom prst="bentConnector5">
            <a:avLst>
              <a:gd name="adj1" fmla="val -5387"/>
              <a:gd name="adj2" fmla="val 50000"/>
              <a:gd name="adj3" fmla="val 105387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63">
            <a:extLst>
              <a:ext uri="{FF2B5EF4-FFF2-40B4-BE49-F238E27FC236}">
                <a16:creationId xmlns:a16="http://schemas.microsoft.com/office/drawing/2014/main" id="{B8FD104C-634D-0640-9DF1-F5DF47ACBBD8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3559571" y="3371021"/>
            <a:ext cx="345275" cy="265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7">
            <a:extLst>
              <a:ext uri="{FF2B5EF4-FFF2-40B4-BE49-F238E27FC236}">
                <a16:creationId xmlns:a16="http://schemas.microsoft.com/office/drawing/2014/main" id="{EB0D4801-C31B-D148-9A1F-2ED172940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846" y="3049671"/>
            <a:ext cx="1932626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lvl="0" algn="ctr"/>
            <a:r>
              <a:rPr lang="en-GB" sz="1600" dirty="0"/>
              <a:t>Double</a:t>
            </a:r>
            <a:br>
              <a:rPr lang="en-GB" sz="1600" dirty="0"/>
            </a:br>
            <a:r>
              <a:rPr lang="en-GB" sz="1600" dirty="0"/>
              <a:t>d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echteck 64">
            <a:extLst>
              <a:ext uri="{FF2B5EF4-FFF2-40B4-BE49-F238E27FC236}">
                <a16:creationId xmlns:a16="http://schemas.microsoft.com/office/drawing/2014/main" id="{EE8BB927-6E04-8D40-B59A-2A8B1EADE14D}"/>
              </a:ext>
            </a:extLst>
          </p:cNvPr>
          <p:cNvSpPr/>
          <p:nvPr/>
        </p:nvSpPr>
        <p:spPr>
          <a:xfrm>
            <a:off x="3904846" y="326567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66">
            <a:extLst>
              <a:ext uri="{FF2B5EF4-FFF2-40B4-BE49-F238E27FC236}">
                <a16:creationId xmlns:a16="http://schemas.microsoft.com/office/drawing/2014/main" id="{AE22CF87-4491-894E-9FCC-4FC3D2674164}"/>
              </a:ext>
            </a:extLst>
          </p:cNvPr>
          <p:cNvSpPr/>
          <p:nvPr/>
        </p:nvSpPr>
        <p:spPr>
          <a:xfrm>
            <a:off x="5837472" y="326567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63">
            <a:extLst>
              <a:ext uri="{FF2B5EF4-FFF2-40B4-BE49-F238E27FC236}">
                <a16:creationId xmlns:a16="http://schemas.microsoft.com/office/drawing/2014/main" id="{0763E9CF-2FA2-1649-8A8F-6C68A1C87828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6053472" y="3371021"/>
            <a:ext cx="453274" cy="265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40">
            <a:extLst>
              <a:ext uri="{FF2B5EF4-FFF2-40B4-BE49-F238E27FC236}">
                <a16:creationId xmlns:a16="http://schemas.microsoft.com/office/drawing/2014/main" id="{F8F16213-7266-7C42-8B91-2F053929ADA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64705" y="806028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06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HierarchyLpf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6374770" cy="2862322"/>
            <a:chOff x="1693208" y="3292160"/>
            <a:chExt cx="5952648" cy="2862322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4" y="3292160"/>
              <a:ext cx="5449412" cy="2862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component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LowPassFilter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threshold) {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in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out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threshold)  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b="1" dirty="0">
                <a:latin typeface="Courier New" panose="02070309020205020404" pitchFamily="49" charset="0"/>
                <a:cs typeface="Courier New" pitchFamily="49" charset="0"/>
              </a:endParaRP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862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25236" y="988888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MontiThings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36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RteCD</a:t>
            </a:r>
            <a:endParaRPr lang="de-DE" dirty="0"/>
          </a:p>
        </p:txBody>
      </p:sp>
      <p:sp>
        <p:nvSpPr>
          <p:cNvPr id="16" name="Rectangle 1084">
            <a:extLst>
              <a:ext uri="{FF2B5EF4-FFF2-40B4-BE49-F238E27FC236}">
                <a16:creationId xmlns:a16="http://schemas.microsoft.com/office/drawing/2014/main" id="{F9B0CD61-CE3F-7344-B1BA-4A74C2D5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156" y="2331878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InOutPort</a:t>
            </a:r>
            <a:endParaRPr lang="en-US" sz="1600" dirty="0"/>
          </a:p>
        </p:txBody>
      </p:sp>
      <p:sp>
        <p:nvSpPr>
          <p:cNvPr id="17" name="AutoShape 1036">
            <a:extLst>
              <a:ext uri="{FF2B5EF4-FFF2-40B4-BE49-F238E27FC236}">
                <a16:creationId xmlns:a16="http://schemas.microsoft.com/office/drawing/2014/main" id="{C78A9626-0EC0-0640-913E-C79AAF7A67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923679" y="2047706"/>
            <a:ext cx="609600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altLang="de-DE" sz="1200" b="1" noProof="1"/>
              <a:t>CD</a:t>
            </a:r>
          </a:p>
        </p:txBody>
      </p:sp>
      <p:sp>
        <p:nvSpPr>
          <p:cNvPr id="21" name="Rectangle 1084">
            <a:extLst>
              <a:ext uri="{FF2B5EF4-FFF2-40B4-BE49-F238E27FC236}">
                <a16:creationId xmlns:a16="http://schemas.microsoft.com/office/drawing/2014/main" id="{1B288745-9FFC-A045-B171-6F7ADAE02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62" y="3729091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MultiPort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404AF8-2143-D14E-AA5C-65B4A6B3EA28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6485326" y="2966265"/>
            <a:ext cx="554" cy="7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Box 1075">
            <a:extLst>
              <a:ext uri="{FF2B5EF4-FFF2-40B4-BE49-F238E27FC236}">
                <a16:creationId xmlns:a16="http://schemas.microsoft.com/office/drawing/2014/main" id="{1129BA5F-C306-A544-9F4E-D0CCBD6F1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841" y="3448379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/>
              <a:t>1</a:t>
            </a:r>
          </a:p>
        </p:txBody>
      </p:sp>
      <p:sp>
        <p:nvSpPr>
          <p:cNvPr id="38" name="Text Box 1075">
            <a:extLst>
              <a:ext uri="{FF2B5EF4-FFF2-40B4-BE49-F238E27FC236}">
                <a16:creationId xmlns:a16="http://schemas.microsoft.com/office/drawing/2014/main" id="{C0EF88A8-F321-D04E-9D35-5F0C7DD0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871" y="3439734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25DA6-20E5-E54B-9E55-2A288A4B040D}"/>
              </a:ext>
            </a:extLst>
          </p:cNvPr>
          <p:cNvSpPr txBox="1"/>
          <p:nvPr/>
        </p:nvSpPr>
        <p:spPr>
          <a:xfrm>
            <a:off x="5883889" y="323828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inport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83F95E-E620-414A-84FE-62A9E0B3770B}"/>
              </a:ext>
            </a:extLst>
          </p:cNvPr>
          <p:cNvSpPr txBox="1"/>
          <p:nvPr/>
        </p:nvSpPr>
        <p:spPr>
          <a:xfrm>
            <a:off x="7158559" y="323828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outport</a:t>
            </a:r>
          </a:p>
        </p:txBody>
      </p:sp>
      <p:sp>
        <p:nvSpPr>
          <p:cNvPr id="42" name="Rectangle 1084">
            <a:extLst>
              <a:ext uri="{FF2B5EF4-FFF2-40B4-BE49-F238E27FC236}">
                <a16:creationId xmlns:a16="http://schemas.microsoft.com/office/drawing/2014/main" id="{4715B4A7-20B8-2A42-8838-3EE0D606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156" y="5120128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Port</a:t>
            </a:r>
          </a:p>
        </p:txBody>
      </p:sp>
      <p:sp>
        <p:nvSpPr>
          <p:cNvPr id="45" name="Text Box 1075">
            <a:extLst>
              <a:ext uri="{FF2B5EF4-FFF2-40B4-BE49-F238E27FC236}">
                <a16:creationId xmlns:a16="http://schemas.microsoft.com/office/drawing/2014/main" id="{F33963E4-61CE-0B49-96BA-BC201947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841" y="484559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/>
              <a:t>1</a:t>
            </a:r>
          </a:p>
        </p:txBody>
      </p:sp>
      <p:sp>
        <p:nvSpPr>
          <p:cNvPr id="46" name="Text Box 1075">
            <a:extLst>
              <a:ext uri="{FF2B5EF4-FFF2-40B4-BE49-F238E27FC236}">
                <a16:creationId xmlns:a16="http://schemas.microsoft.com/office/drawing/2014/main" id="{925A56C8-F1D9-B64D-BE4F-E98291E22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559" y="4836948"/>
            <a:ext cx="2551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63F31A-DE38-1544-9CDF-6E331AECF6DB}"/>
              </a:ext>
            </a:extLst>
          </p:cNvPr>
          <p:cNvSpPr txBox="1"/>
          <p:nvPr/>
        </p:nvSpPr>
        <p:spPr>
          <a:xfrm>
            <a:off x="5260252" y="4606870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dataProviding</a:t>
            </a:r>
            <a:br>
              <a:rPr lang="en-US" sz="1400" dirty="0"/>
            </a:br>
            <a:r>
              <a:rPr lang="en-US" sz="1400" dirty="0"/>
              <a:t>Port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4B7381-D6EF-384C-A72F-35F0895D5859}"/>
              </a:ext>
            </a:extLst>
          </p:cNvPr>
          <p:cNvSpPr txBox="1"/>
          <p:nvPr/>
        </p:nvSpPr>
        <p:spPr>
          <a:xfrm>
            <a:off x="7155298" y="4601212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managedPorts</a:t>
            </a:r>
            <a:endParaRPr lang="en-US" sz="1400" dirty="0"/>
          </a:p>
        </p:txBody>
      </p:sp>
      <p:sp>
        <p:nvSpPr>
          <p:cNvPr id="49" name="AutoShape 57">
            <a:extLst>
              <a:ext uri="{FF2B5EF4-FFF2-40B4-BE49-F238E27FC236}">
                <a16:creationId xmlns:a16="http://schemas.microsoft.com/office/drawing/2014/main" id="{33BE98CD-BA2E-754E-BD2A-CAD51F77F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75" y="5502322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Rectangle 1084">
            <a:extLst>
              <a:ext uri="{FF2B5EF4-FFF2-40B4-BE49-F238E27FC236}">
                <a16:creationId xmlns:a16="http://schemas.microsoft.com/office/drawing/2014/main" id="{3941BA5C-3B69-784E-BCD6-E05C1D531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437" y="5937372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WSPort</a:t>
            </a:r>
            <a:endParaRPr lang="en-US" sz="1600" dirty="0"/>
          </a:p>
        </p:txBody>
      </p:sp>
      <p:sp>
        <p:nvSpPr>
          <p:cNvPr id="55" name="Rectangle 1084">
            <a:extLst>
              <a:ext uri="{FF2B5EF4-FFF2-40B4-BE49-F238E27FC236}">
                <a16:creationId xmlns:a16="http://schemas.microsoft.com/office/drawing/2014/main" id="{41517010-C8AC-F14E-B3F3-C819CC14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437" y="6551655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IPCPort</a:t>
            </a:r>
            <a:endParaRPr lang="en-US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8BE4E1-658A-8B44-879F-FDB09E545BB3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 rot="16200000" flipH="1">
            <a:off x="6534570" y="5733740"/>
            <a:ext cx="334772" cy="45296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6E2781-9F6E-BF4A-B95D-0DC2A90DA3CF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 rot="16200000" flipH="1">
            <a:off x="6227429" y="6040881"/>
            <a:ext cx="949055" cy="45296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1084">
            <a:extLst>
              <a:ext uri="{FF2B5EF4-FFF2-40B4-BE49-F238E27FC236}">
                <a16:creationId xmlns:a16="http://schemas.microsoft.com/office/drawing/2014/main" id="{A5C0D7D0-9EA7-E045-B6C7-614DDB3A9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377" y="6023943"/>
            <a:ext cx="2262715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MessageAcceptor</a:t>
            </a:r>
            <a:endParaRPr lang="en-US" sz="1600" dirty="0"/>
          </a:p>
        </p:txBody>
      </p:sp>
      <p:sp>
        <p:nvSpPr>
          <p:cNvPr id="62" name="Rectangle 1084">
            <a:extLst>
              <a:ext uri="{FF2B5EF4-FFF2-40B4-BE49-F238E27FC236}">
                <a16:creationId xmlns:a16="http://schemas.microsoft.com/office/drawing/2014/main" id="{95C2D7EE-A443-BC43-B1F4-9088EFEC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376" y="6529717"/>
            <a:ext cx="2262715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MessageProvider</a:t>
            </a:r>
            <a:endParaRPr lang="en-US" sz="1600" dirty="0"/>
          </a:p>
        </p:txBody>
      </p:sp>
      <p:sp>
        <p:nvSpPr>
          <p:cNvPr id="63" name="Rectangle 1084">
            <a:extLst>
              <a:ext uri="{FF2B5EF4-FFF2-40B4-BE49-F238E27FC236}">
                <a16:creationId xmlns:a16="http://schemas.microsoft.com/office/drawing/2014/main" id="{DB7B90CE-4361-C444-A2A7-1D682D22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377" y="5119981"/>
            <a:ext cx="2262715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UniqueElement</a:t>
            </a:r>
            <a:endParaRPr lang="en-US" sz="1600" dirty="0"/>
          </a:p>
        </p:txBody>
      </p:sp>
      <p:sp>
        <p:nvSpPr>
          <p:cNvPr id="64" name="AutoShape 57">
            <a:extLst>
              <a:ext uri="{FF2B5EF4-FFF2-40B4-BE49-F238E27FC236}">
                <a16:creationId xmlns:a16="http://schemas.microsoft.com/office/drawing/2014/main" id="{C1D93C21-D604-E84D-A048-EF8591491E6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02184" y="5165107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79B14-CE45-6A48-B0DE-071AB0634D03}"/>
              </a:ext>
            </a:extLst>
          </p:cNvPr>
          <p:cNvCxnSpPr>
            <a:stCxn id="16" idx="1"/>
            <a:endCxn id="64" idx="3"/>
          </p:cNvCxnSpPr>
          <p:nvPr/>
        </p:nvCxnSpPr>
        <p:spPr>
          <a:xfrm rot="10800000" flipV="1">
            <a:off x="5909328" y="2522112"/>
            <a:ext cx="301828" cy="2788251"/>
          </a:xfrm>
          <a:prstGeom prst="bentConnector3">
            <a:avLst>
              <a:gd name="adj1" fmla="val 4095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10">
            <a:extLst>
              <a:ext uri="{FF2B5EF4-FFF2-40B4-BE49-F238E27FC236}">
                <a16:creationId xmlns:a16="http://schemas.microsoft.com/office/drawing/2014/main" id="{9586FF1B-A8C2-A646-B685-C59820032940}"/>
              </a:ext>
            </a:extLst>
          </p:cNvPr>
          <p:cNvCxnSpPr>
            <a:cxnSpLocks/>
            <a:stCxn id="21" idx="1"/>
            <a:endCxn id="64" idx="3"/>
          </p:cNvCxnSpPr>
          <p:nvPr/>
        </p:nvCxnSpPr>
        <p:spPr>
          <a:xfrm rot="10800000" flipV="1">
            <a:off x="5909328" y="3919326"/>
            <a:ext cx="301034" cy="1391038"/>
          </a:xfrm>
          <a:prstGeom prst="bentConnector3">
            <a:avLst>
              <a:gd name="adj1" fmla="val 4103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utoShape 57">
            <a:extLst>
              <a:ext uri="{FF2B5EF4-FFF2-40B4-BE49-F238E27FC236}">
                <a16:creationId xmlns:a16="http://schemas.microsoft.com/office/drawing/2014/main" id="{87A903C2-6B42-D34E-8DCB-FF12752CB9F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26718" y="6574696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" name="AutoShape 57">
            <a:extLst>
              <a:ext uri="{FF2B5EF4-FFF2-40B4-BE49-F238E27FC236}">
                <a16:creationId xmlns:a16="http://schemas.microsoft.com/office/drawing/2014/main" id="{D2536F62-EB45-674E-8835-1BA03974E1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26718" y="6065834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" name="AutoShape 57">
            <a:extLst>
              <a:ext uri="{FF2B5EF4-FFF2-40B4-BE49-F238E27FC236}">
                <a16:creationId xmlns:a16="http://schemas.microsoft.com/office/drawing/2014/main" id="{0D575EB8-7B2A-0245-A0E6-2285ECE5D7D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25545" y="5164960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9" name="Straight Connector 6">
            <a:extLst>
              <a:ext uri="{FF2B5EF4-FFF2-40B4-BE49-F238E27FC236}">
                <a16:creationId xmlns:a16="http://schemas.microsoft.com/office/drawing/2014/main" id="{2BC717F6-E179-D444-A284-423AAA8E5005}"/>
              </a:ext>
            </a:extLst>
          </p:cNvPr>
          <p:cNvCxnSpPr>
            <a:cxnSpLocks/>
            <a:stCxn id="68" idx="3"/>
            <a:endCxn id="42" idx="3"/>
          </p:cNvCxnSpPr>
          <p:nvPr/>
        </p:nvCxnSpPr>
        <p:spPr>
          <a:xfrm rot="10800000" flipV="1">
            <a:off x="7430357" y="5310217"/>
            <a:ext cx="2002333" cy="1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6">
            <a:extLst>
              <a:ext uri="{FF2B5EF4-FFF2-40B4-BE49-F238E27FC236}">
                <a16:creationId xmlns:a16="http://schemas.microsoft.com/office/drawing/2014/main" id="{37188A50-4C3C-0F41-9B91-7BB44B87A894}"/>
              </a:ext>
            </a:extLst>
          </p:cNvPr>
          <p:cNvCxnSpPr>
            <a:cxnSpLocks/>
            <a:stCxn id="66" idx="3"/>
            <a:endCxn id="42" idx="3"/>
          </p:cNvCxnSpPr>
          <p:nvPr/>
        </p:nvCxnSpPr>
        <p:spPr>
          <a:xfrm rot="10800000">
            <a:off x="7430356" y="5310363"/>
            <a:ext cx="2003506" cy="14095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6">
            <a:extLst>
              <a:ext uri="{FF2B5EF4-FFF2-40B4-BE49-F238E27FC236}">
                <a16:creationId xmlns:a16="http://schemas.microsoft.com/office/drawing/2014/main" id="{D487AC3B-CE0E-6A41-91B1-924FDA935477}"/>
              </a:ext>
            </a:extLst>
          </p:cNvPr>
          <p:cNvCxnSpPr>
            <a:cxnSpLocks/>
            <a:stCxn id="67" idx="3"/>
            <a:endCxn id="42" idx="3"/>
          </p:cNvCxnSpPr>
          <p:nvPr/>
        </p:nvCxnSpPr>
        <p:spPr>
          <a:xfrm rot="10800000">
            <a:off x="7430356" y="5310363"/>
            <a:ext cx="2003506" cy="9007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AutoShape 50">
            <a:extLst>
              <a:ext uri="{FF2B5EF4-FFF2-40B4-BE49-F238E27FC236}">
                <a16:creationId xmlns:a16="http://schemas.microsoft.com/office/drawing/2014/main" id="{8F2F46E1-A0E7-9E47-B65A-856A4F48D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742" y="2713853"/>
            <a:ext cx="168275" cy="252412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F7C8DC-6F47-A74B-956A-1AA9D365C3DC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7154744" y="2966265"/>
            <a:ext cx="554" cy="7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AutoShape 50">
            <a:extLst>
              <a:ext uri="{FF2B5EF4-FFF2-40B4-BE49-F238E27FC236}">
                <a16:creationId xmlns:a16="http://schemas.microsoft.com/office/drawing/2014/main" id="{3E8A83F5-AD04-AF47-8217-E6288F1B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160" y="2713853"/>
            <a:ext cx="168275" cy="252412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FC0FD0-1DC1-0749-8C40-FD2459441B5C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6488919" y="4365992"/>
            <a:ext cx="554" cy="7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AutoShape 50">
            <a:extLst>
              <a:ext uri="{FF2B5EF4-FFF2-40B4-BE49-F238E27FC236}">
                <a16:creationId xmlns:a16="http://schemas.microsoft.com/office/drawing/2014/main" id="{4442838A-5F3E-FD4B-B3B9-E7061076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335" y="4113580"/>
            <a:ext cx="168275" cy="252412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9B496CC-C12D-DD44-8731-B5853DE1D1BE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7158337" y="4365992"/>
            <a:ext cx="554" cy="7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utoShape 50">
            <a:extLst>
              <a:ext uri="{FF2B5EF4-FFF2-40B4-BE49-F238E27FC236}">
                <a16:creationId xmlns:a16="http://schemas.microsoft.com/office/drawing/2014/main" id="{D543D000-D2B9-7042-B9CD-9D70F544A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753" y="4113580"/>
            <a:ext cx="168275" cy="252412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91" name="Rectangle 1084">
            <a:extLst>
              <a:ext uri="{FF2B5EF4-FFF2-40B4-BE49-F238E27FC236}">
                <a16:creationId xmlns:a16="http://schemas.microsoft.com/office/drawing/2014/main" id="{D25DC8B3-5AB4-4549-BE42-817C7C8E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987" y="3944882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IComputable</a:t>
            </a:r>
            <a:endParaRPr lang="en-US" sz="1600" dirty="0"/>
          </a:p>
        </p:txBody>
      </p:sp>
      <p:sp>
        <p:nvSpPr>
          <p:cNvPr id="92" name="Rectangle 1084">
            <a:extLst>
              <a:ext uri="{FF2B5EF4-FFF2-40B4-BE49-F238E27FC236}">
                <a16:creationId xmlns:a16="http://schemas.microsoft.com/office/drawing/2014/main" id="{49E25E6A-FB9D-C649-83CC-8D9DDDBDE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9279" y="3944882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IComponent</a:t>
            </a:r>
            <a:endParaRPr lang="en-US" sz="1600" dirty="0"/>
          </a:p>
        </p:txBody>
      </p:sp>
      <p:sp>
        <p:nvSpPr>
          <p:cNvPr id="95" name="AutoShape 57">
            <a:extLst>
              <a:ext uri="{FF2B5EF4-FFF2-40B4-BE49-F238E27FC236}">
                <a16:creationId xmlns:a16="http://schemas.microsoft.com/office/drawing/2014/main" id="{B7624E75-AD6A-744C-A0EC-0651E6D71B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704479" y="4829468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96" name="Straight Connector 6">
            <a:extLst>
              <a:ext uri="{FF2B5EF4-FFF2-40B4-BE49-F238E27FC236}">
                <a16:creationId xmlns:a16="http://schemas.microsoft.com/office/drawing/2014/main" id="{A74E0012-8302-564B-B88B-F6F1B5FFD18E}"/>
              </a:ext>
            </a:extLst>
          </p:cNvPr>
          <p:cNvCxnSpPr>
            <a:cxnSpLocks/>
            <a:stCxn id="95" idx="3"/>
            <a:endCxn id="91" idx="2"/>
          </p:cNvCxnSpPr>
          <p:nvPr/>
        </p:nvCxnSpPr>
        <p:spPr>
          <a:xfrm rot="16200000" flipV="1">
            <a:off x="10222675" y="4195264"/>
            <a:ext cx="504116" cy="7642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6">
            <a:extLst>
              <a:ext uri="{FF2B5EF4-FFF2-40B4-BE49-F238E27FC236}">
                <a16:creationId xmlns:a16="http://schemas.microsoft.com/office/drawing/2014/main" id="{8C12CCEC-CD4A-894B-9F0B-7985D4687841}"/>
              </a:ext>
            </a:extLst>
          </p:cNvPr>
          <p:cNvCxnSpPr>
            <a:cxnSpLocks/>
            <a:stCxn id="95" idx="3"/>
            <a:endCxn id="92" idx="2"/>
          </p:cNvCxnSpPr>
          <p:nvPr/>
        </p:nvCxnSpPr>
        <p:spPr>
          <a:xfrm rot="5400000" flipH="1" flipV="1">
            <a:off x="10985821" y="4196410"/>
            <a:ext cx="504116" cy="762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3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RteCDv2</a:t>
            </a:r>
          </a:p>
        </p:txBody>
      </p:sp>
      <p:sp>
        <p:nvSpPr>
          <p:cNvPr id="16" name="Rectangle 1084">
            <a:extLst>
              <a:ext uri="{FF2B5EF4-FFF2-40B4-BE49-F238E27FC236}">
                <a16:creationId xmlns:a16="http://schemas.microsoft.com/office/drawing/2014/main" id="{F9B0CD61-CE3F-7344-B1BA-4A74C2D5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156" y="7929995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InOutPort</a:t>
            </a:r>
            <a:endParaRPr lang="en-US" sz="1600" dirty="0"/>
          </a:p>
        </p:txBody>
      </p:sp>
      <p:sp>
        <p:nvSpPr>
          <p:cNvPr id="17" name="AutoShape 1036">
            <a:extLst>
              <a:ext uri="{FF2B5EF4-FFF2-40B4-BE49-F238E27FC236}">
                <a16:creationId xmlns:a16="http://schemas.microsoft.com/office/drawing/2014/main" id="{C78A9626-0EC0-0640-913E-C79AAF7A67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380363" y="2314069"/>
            <a:ext cx="609600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altLang="de-DE" sz="1200" b="1" noProof="1"/>
              <a:t>CD</a:t>
            </a:r>
          </a:p>
        </p:txBody>
      </p:sp>
      <p:sp>
        <p:nvSpPr>
          <p:cNvPr id="21" name="Rectangle 1084">
            <a:extLst>
              <a:ext uri="{FF2B5EF4-FFF2-40B4-BE49-F238E27FC236}">
                <a16:creationId xmlns:a16="http://schemas.microsoft.com/office/drawing/2014/main" id="{1B288745-9FFC-A045-B171-6F7ADAE02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156" y="6519091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MultiPort</a:t>
            </a:r>
            <a:endParaRPr lang="en-US" sz="1600" dirty="0"/>
          </a:p>
        </p:txBody>
      </p:sp>
      <p:sp>
        <p:nvSpPr>
          <p:cNvPr id="37" name="Text Box 1075">
            <a:extLst>
              <a:ext uri="{FF2B5EF4-FFF2-40B4-BE49-F238E27FC236}">
                <a16:creationId xmlns:a16="http://schemas.microsoft.com/office/drawing/2014/main" id="{1129BA5F-C306-A544-9F4E-D0CCBD6F1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841" y="6860882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/>
              <a:t>1</a:t>
            </a:r>
          </a:p>
        </p:txBody>
      </p:sp>
      <p:sp>
        <p:nvSpPr>
          <p:cNvPr id="38" name="Text Box 1075">
            <a:extLst>
              <a:ext uri="{FF2B5EF4-FFF2-40B4-BE49-F238E27FC236}">
                <a16:creationId xmlns:a16="http://schemas.microsoft.com/office/drawing/2014/main" id="{C0EF88A8-F321-D04E-9D35-5F0C7DD0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871" y="6852237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25DA6-20E5-E54B-9E55-2A288A4B040D}"/>
              </a:ext>
            </a:extLst>
          </p:cNvPr>
          <p:cNvSpPr txBox="1"/>
          <p:nvPr/>
        </p:nvSpPr>
        <p:spPr>
          <a:xfrm>
            <a:off x="5883889" y="70372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inport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83F95E-E620-414A-84FE-62A9E0B3770B}"/>
              </a:ext>
            </a:extLst>
          </p:cNvPr>
          <p:cNvSpPr txBox="1"/>
          <p:nvPr/>
        </p:nvSpPr>
        <p:spPr>
          <a:xfrm>
            <a:off x="7158559" y="703728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outport</a:t>
            </a:r>
          </a:p>
        </p:txBody>
      </p:sp>
      <p:sp>
        <p:nvSpPr>
          <p:cNvPr id="42" name="Rectangle 1084">
            <a:extLst>
              <a:ext uri="{FF2B5EF4-FFF2-40B4-BE49-F238E27FC236}">
                <a16:creationId xmlns:a16="http://schemas.microsoft.com/office/drawing/2014/main" id="{4715B4A7-20B8-2A42-8838-3EE0D606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156" y="5120128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Port</a:t>
            </a:r>
          </a:p>
        </p:txBody>
      </p:sp>
      <p:sp>
        <p:nvSpPr>
          <p:cNvPr id="45" name="Text Box 1075">
            <a:extLst>
              <a:ext uri="{FF2B5EF4-FFF2-40B4-BE49-F238E27FC236}">
                <a16:creationId xmlns:a16="http://schemas.microsoft.com/office/drawing/2014/main" id="{F33963E4-61CE-0B49-96BA-BC201947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841" y="5477189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 dirty="0"/>
              <a:t>1</a:t>
            </a:r>
          </a:p>
        </p:txBody>
      </p:sp>
      <p:sp>
        <p:nvSpPr>
          <p:cNvPr id="46" name="Text Box 1075">
            <a:extLst>
              <a:ext uri="{FF2B5EF4-FFF2-40B4-BE49-F238E27FC236}">
                <a16:creationId xmlns:a16="http://schemas.microsoft.com/office/drawing/2014/main" id="{925A56C8-F1D9-B64D-BE4F-E98291E22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559" y="5468544"/>
            <a:ext cx="2551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63F31A-DE38-1544-9CDF-6E331AECF6DB}"/>
              </a:ext>
            </a:extLst>
          </p:cNvPr>
          <p:cNvSpPr txBox="1"/>
          <p:nvPr/>
        </p:nvSpPr>
        <p:spPr>
          <a:xfrm>
            <a:off x="5205657" y="5645432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/>
              <a:t>dataProviding</a:t>
            </a:r>
            <a:br>
              <a:rPr lang="en-US" sz="1400" dirty="0"/>
            </a:br>
            <a:r>
              <a:rPr lang="en-US" sz="1400" dirty="0"/>
              <a:t>Port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4B7381-D6EF-384C-A72F-35F0895D5859}"/>
              </a:ext>
            </a:extLst>
          </p:cNvPr>
          <p:cNvSpPr txBox="1"/>
          <p:nvPr/>
        </p:nvSpPr>
        <p:spPr>
          <a:xfrm>
            <a:off x="7110668" y="5590620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managed</a:t>
            </a:r>
            <a:br>
              <a:rPr lang="en-US" sz="1400" dirty="0"/>
            </a:br>
            <a:r>
              <a:rPr lang="en-US" sz="1400" dirty="0"/>
              <a:t>Ports</a:t>
            </a:r>
          </a:p>
        </p:txBody>
      </p:sp>
      <p:sp>
        <p:nvSpPr>
          <p:cNvPr id="52" name="Rectangle 1084">
            <a:extLst>
              <a:ext uri="{FF2B5EF4-FFF2-40B4-BE49-F238E27FC236}">
                <a16:creationId xmlns:a16="http://schemas.microsoft.com/office/drawing/2014/main" id="{3941BA5C-3B69-784E-BCD6-E05C1D531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57" y="5120129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WSPort</a:t>
            </a:r>
            <a:endParaRPr lang="en-US" sz="1600" dirty="0"/>
          </a:p>
        </p:txBody>
      </p:sp>
      <p:sp>
        <p:nvSpPr>
          <p:cNvPr id="55" name="Rectangle 1084">
            <a:extLst>
              <a:ext uri="{FF2B5EF4-FFF2-40B4-BE49-F238E27FC236}">
                <a16:creationId xmlns:a16="http://schemas.microsoft.com/office/drawing/2014/main" id="{41517010-C8AC-F14E-B3F3-C819CC14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57" y="5645432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IPCPort</a:t>
            </a:r>
            <a:endParaRPr lang="en-US" sz="1600" dirty="0"/>
          </a:p>
        </p:txBody>
      </p:sp>
      <p:sp>
        <p:nvSpPr>
          <p:cNvPr id="61" name="Rectangle 1084">
            <a:extLst>
              <a:ext uri="{FF2B5EF4-FFF2-40B4-BE49-F238E27FC236}">
                <a16:creationId xmlns:a16="http://schemas.microsoft.com/office/drawing/2014/main" id="{A5C0D7D0-9EA7-E045-B6C7-614DDB3A9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57" y="4119299"/>
            <a:ext cx="2262715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MessageAcceptor</a:t>
            </a:r>
            <a:endParaRPr lang="en-US" sz="1600" dirty="0"/>
          </a:p>
        </p:txBody>
      </p:sp>
      <p:sp>
        <p:nvSpPr>
          <p:cNvPr id="62" name="Rectangle 1084">
            <a:extLst>
              <a:ext uri="{FF2B5EF4-FFF2-40B4-BE49-F238E27FC236}">
                <a16:creationId xmlns:a16="http://schemas.microsoft.com/office/drawing/2014/main" id="{95C2D7EE-A443-BC43-B1F4-9088EFEC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57" y="3602338"/>
            <a:ext cx="2262715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MessageProvider</a:t>
            </a:r>
            <a:endParaRPr lang="en-US" sz="1600" dirty="0"/>
          </a:p>
        </p:txBody>
      </p:sp>
      <p:sp>
        <p:nvSpPr>
          <p:cNvPr id="63" name="Rectangle 1084">
            <a:extLst>
              <a:ext uri="{FF2B5EF4-FFF2-40B4-BE49-F238E27FC236}">
                <a16:creationId xmlns:a16="http://schemas.microsoft.com/office/drawing/2014/main" id="{DB7B90CE-4361-C444-A2A7-1D682D22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201" y="2542669"/>
            <a:ext cx="2262715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UniqueElement</a:t>
            </a:r>
            <a:endParaRPr lang="en-US" sz="1600" dirty="0"/>
          </a:p>
        </p:txBody>
      </p:sp>
      <p:sp>
        <p:nvSpPr>
          <p:cNvPr id="64" name="AutoShape 57">
            <a:extLst>
              <a:ext uri="{FF2B5EF4-FFF2-40B4-BE49-F238E27FC236}">
                <a16:creationId xmlns:a16="http://schemas.microsoft.com/office/drawing/2014/main" id="{C1D93C21-D604-E84D-A048-EF8591491E6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13960" y="5165107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79B14-CE45-6A48-B0DE-071AB0634D03}"/>
              </a:ext>
            </a:extLst>
          </p:cNvPr>
          <p:cNvCxnSpPr>
            <a:cxnSpLocks/>
            <a:stCxn id="16" idx="3"/>
            <a:endCxn id="64" idx="3"/>
          </p:cNvCxnSpPr>
          <p:nvPr/>
        </p:nvCxnSpPr>
        <p:spPr>
          <a:xfrm flipV="1">
            <a:off x="7430356" y="5310364"/>
            <a:ext cx="281261" cy="2809866"/>
          </a:xfrm>
          <a:prstGeom prst="bentConnector3">
            <a:avLst>
              <a:gd name="adj1" fmla="val 3057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10">
            <a:extLst>
              <a:ext uri="{FF2B5EF4-FFF2-40B4-BE49-F238E27FC236}">
                <a16:creationId xmlns:a16="http://schemas.microsoft.com/office/drawing/2014/main" id="{9586FF1B-A8C2-A646-B685-C59820032940}"/>
              </a:ext>
            </a:extLst>
          </p:cNvPr>
          <p:cNvCxnSpPr>
            <a:cxnSpLocks/>
            <a:stCxn id="21" idx="3"/>
            <a:endCxn id="64" idx="3"/>
          </p:cNvCxnSpPr>
          <p:nvPr/>
        </p:nvCxnSpPr>
        <p:spPr>
          <a:xfrm flipV="1">
            <a:off x="7430356" y="5310364"/>
            <a:ext cx="281261" cy="1398962"/>
          </a:xfrm>
          <a:prstGeom prst="bentConnector3">
            <a:avLst>
              <a:gd name="adj1" fmla="val 3057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utoShape 57">
            <a:extLst>
              <a:ext uri="{FF2B5EF4-FFF2-40B4-BE49-F238E27FC236}">
                <a16:creationId xmlns:a16="http://schemas.microsoft.com/office/drawing/2014/main" id="{87A903C2-6B42-D34E-8DCB-FF12752CB9F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11629" y="3647316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" name="AutoShape 57">
            <a:extLst>
              <a:ext uri="{FF2B5EF4-FFF2-40B4-BE49-F238E27FC236}">
                <a16:creationId xmlns:a16="http://schemas.microsoft.com/office/drawing/2014/main" id="{D2536F62-EB45-674E-8835-1BA03974E10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11629" y="4164277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72" name="Straight Connector 6">
            <a:extLst>
              <a:ext uri="{FF2B5EF4-FFF2-40B4-BE49-F238E27FC236}">
                <a16:creationId xmlns:a16="http://schemas.microsoft.com/office/drawing/2014/main" id="{37188A50-4C3C-0F41-9B91-7BB44B87A894}"/>
              </a:ext>
            </a:extLst>
          </p:cNvPr>
          <p:cNvCxnSpPr>
            <a:cxnSpLocks/>
            <a:stCxn id="66" idx="3"/>
            <a:endCxn id="42" idx="0"/>
          </p:cNvCxnSpPr>
          <p:nvPr/>
        </p:nvCxnSpPr>
        <p:spPr>
          <a:xfrm>
            <a:off x="5409286" y="3792573"/>
            <a:ext cx="1411470" cy="13275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6">
            <a:extLst>
              <a:ext uri="{FF2B5EF4-FFF2-40B4-BE49-F238E27FC236}">
                <a16:creationId xmlns:a16="http://schemas.microsoft.com/office/drawing/2014/main" id="{D487AC3B-CE0E-6A41-91B1-924FDA935477}"/>
              </a:ext>
            </a:extLst>
          </p:cNvPr>
          <p:cNvCxnSpPr>
            <a:cxnSpLocks/>
            <a:stCxn id="67" idx="3"/>
            <a:endCxn id="42" idx="0"/>
          </p:cNvCxnSpPr>
          <p:nvPr/>
        </p:nvCxnSpPr>
        <p:spPr>
          <a:xfrm>
            <a:off x="5409286" y="4309534"/>
            <a:ext cx="1411470" cy="8105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F20073E-01BC-6B4C-A85C-546FFD77397A}"/>
              </a:ext>
            </a:extLst>
          </p:cNvPr>
          <p:cNvGrpSpPr/>
          <p:nvPr/>
        </p:nvGrpSpPr>
        <p:grpSpPr>
          <a:xfrm>
            <a:off x="6430194" y="5499208"/>
            <a:ext cx="769769" cy="1017322"/>
            <a:chOff x="6428847" y="5499686"/>
            <a:chExt cx="769769" cy="10173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78E2F7-F213-944B-9D62-71C9B9E19897}"/>
                </a:ext>
              </a:extLst>
            </p:cNvPr>
            <p:cNvGrpSpPr/>
            <p:nvPr/>
          </p:nvGrpSpPr>
          <p:grpSpPr>
            <a:xfrm>
              <a:off x="6428847" y="5499686"/>
              <a:ext cx="168275" cy="1015238"/>
              <a:chOff x="6428847" y="5499686"/>
              <a:chExt cx="168275" cy="101523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74FC0FD0-1DC1-0749-8C40-FD2459441B5C}"/>
                  </a:ext>
                </a:extLst>
              </p:cNvPr>
              <p:cNvCxnSpPr>
                <a:cxnSpLocks/>
                <a:stCxn id="88" idx="2"/>
              </p:cNvCxnSpPr>
              <p:nvPr/>
            </p:nvCxnSpPr>
            <p:spPr>
              <a:xfrm rot="10800000" flipH="1">
                <a:off x="6512984" y="5499686"/>
                <a:ext cx="554" cy="762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AutoShape 50">
                <a:extLst>
                  <a:ext uri="{FF2B5EF4-FFF2-40B4-BE49-F238E27FC236}">
                    <a16:creationId xmlns:a16="http://schemas.microsoft.com/office/drawing/2014/main" id="{4442838A-5F3E-FD4B-B3B9-E7061076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428847" y="6262512"/>
                <a:ext cx="168275" cy="252412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86FDD80-B91D-BB47-88FC-AB83746CF27E}"/>
                </a:ext>
              </a:extLst>
            </p:cNvPr>
            <p:cNvGrpSpPr/>
            <p:nvPr/>
          </p:nvGrpSpPr>
          <p:grpSpPr>
            <a:xfrm>
              <a:off x="7030341" y="5501770"/>
              <a:ext cx="168275" cy="1015238"/>
              <a:chOff x="6428847" y="5499686"/>
              <a:chExt cx="168275" cy="101523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1CD9D07-059C-4643-816D-A6C304427E58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 rot="10800000" flipH="1">
                <a:off x="6512984" y="5499686"/>
                <a:ext cx="554" cy="762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AutoShape 50">
                <a:extLst>
                  <a:ext uri="{FF2B5EF4-FFF2-40B4-BE49-F238E27FC236}">
                    <a16:creationId xmlns:a16="http://schemas.microsoft.com/office/drawing/2014/main" id="{69F44865-39B1-284E-A93E-E5B16E360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428847" y="6262512"/>
                <a:ext cx="168275" cy="252412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E0944B3-E5FF-BE49-93C7-925210E81A8B}"/>
              </a:ext>
            </a:extLst>
          </p:cNvPr>
          <p:cNvGrpSpPr/>
          <p:nvPr/>
        </p:nvGrpSpPr>
        <p:grpSpPr>
          <a:xfrm>
            <a:off x="6434018" y="6904533"/>
            <a:ext cx="769769" cy="1017322"/>
            <a:chOff x="6428847" y="5499686"/>
            <a:chExt cx="769769" cy="101732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E3B8D55-79D1-2D49-A366-72E3DCAE7682}"/>
                </a:ext>
              </a:extLst>
            </p:cNvPr>
            <p:cNvGrpSpPr/>
            <p:nvPr/>
          </p:nvGrpSpPr>
          <p:grpSpPr>
            <a:xfrm>
              <a:off x="6428847" y="5499686"/>
              <a:ext cx="168275" cy="1015238"/>
              <a:chOff x="6428847" y="5499686"/>
              <a:chExt cx="168275" cy="1015238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361BF42-C41D-F349-875F-26218A7B2E93}"/>
                  </a:ext>
                </a:extLst>
              </p:cNvPr>
              <p:cNvCxnSpPr>
                <a:cxnSpLocks/>
                <a:stCxn id="71" idx="2"/>
              </p:cNvCxnSpPr>
              <p:nvPr/>
            </p:nvCxnSpPr>
            <p:spPr>
              <a:xfrm rot="10800000" flipH="1">
                <a:off x="6512984" y="5499686"/>
                <a:ext cx="554" cy="762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AutoShape 50">
                <a:extLst>
                  <a:ext uri="{FF2B5EF4-FFF2-40B4-BE49-F238E27FC236}">
                    <a16:creationId xmlns:a16="http://schemas.microsoft.com/office/drawing/2014/main" id="{8AB6B30C-AE7D-F744-9184-5DE74AABF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428847" y="6262512"/>
                <a:ext cx="168275" cy="252412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B25D0CC-8977-B243-9A2A-35DFD233C093}"/>
                </a:ext>
              </a:extLst>
            </p:cNvPr>
            <p:cNvGrpSpPr/>
            <p:nvPr/>
          </p:nvGrpSpPr>
          <p:grpSpPr>
            <a:xfrm>
              <a:off x="7030341" y="5501770"/>
              <a:ext cx="168275" cy="1015238"/>
              <a:chOff x="6428847" y="5499686"/>
              <a:chExt cx="168275" cy="1015238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F1CA1C70-7DD8-FD4A-B250-0C8C7B1B7909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rot="10800000" flipH="1">
                <a:off x="6512984" y="5499686"/>
                <a:ext cx="554" cy="762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AutoShape 50">
                <a:extLst>
                  <a:ext uri="{FF2B5EF4-FFF2-40B4-BE49-F238E27FC236}">
                    <a16:creationId xmlns:a16="http://schemas.microsoft.com/office/drawing/2014/main" id="{4B26539A-3DBC-D542-9387-E99F1241F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428847" y="6262512"/>
                <a:ext cx="168275" cy="252412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95" name="AutoShape 57">
            <a:extLst>
              <a:ext uri="{FF2B5EF4-FFF2-40B4-BE49-F238E27FC236}">
                <a16:creationId xmlns:a16="http://schemas.microsoft.com/office/drawing/2014/main" id="{B7624E75-AD6A-744C-A0EC-0651E6D7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909" y="2930195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" name="AutoShape 57">
            <a:extLst>
              <a:ext uri="{FF2B5EF4-FFF2-40B4-BE49-F238E27FC236}">
                <a16:creationId xmlns:a16="http://schemas.microsoft.com/office/drawing/2014/main" id="{0EAFE022-B39F-CA48-ABB1-C3FEDBBE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355" y="2935829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83" name="Straight Connector 6">
            <a:extLst>
              <a:ext uri="{FF2B5EF4-FFF2-40B4-BE49-F238E27FC236}">
                <a16:creationId xmlns:a16="http://schemas.microsoft.com/office/drawing/2014/main" id="{0004146D-7606-0240-AF8C-E0B7D538406C}"/>
              </a:ext>
            </a:extLst>
          </p:cNvPr>
          <p:cNvCxnSpPr>
            <a:cxnSpLocks/>
            <a:stCxn id="81" idx="3"/>
            <a:endCxn id="42" idx="0"/>
          </p:cNvCxnSpPr>
          <p:nvPr/>
        </p:nvCxnSpPr>
        <p:spPr>
          <a:xfrm rot="16200000" flipH="1">
            <a:off x="5873862" y="4173234"/>
            <a:ext cx="189378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AutoShape 57">
            <a:extLst>
              <a:ext uri="{FF2B5EF4-FFF2-40B4-BE49-F238E27FC236}">
                <a16:creationId xmlns:a16="http://schemas.microsoft.com/office/drawing/2014/main" id="{1203038F-2C45-5345-ACA9-BCF6367C52D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10240" y="5165107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1" name="Straight Connector 6">
            <a:extLst>
              <a:ext uri="{FF2B5EF4-FFF2-40B4-BE49-F238E27FC236}">
                <a16:creationId xmlns:a16="http://schemas.microsoft.com/office/drawing/2014/main" id="{E85D58FB-5A68-A04F-9EBF-D59CE3F39FF5}"/>
              </a:ext>
            </a:extLst>
          </p:cNvPr>
          <p:cNvCxnSpPr>
            <a:cxnSpLocks/>
            <a:stCxn id="100" idx="3"/>
            <a:endCxn id="52" idx="3"/>
          </p:cNvCxnSpPr>
          <p:nvPr/>
        </p:nvCxnSpPr>
        <p:spPr>
          <a:xfrm flipH="1">
            <a:off x="4075257" y="5310364"/>
            <a:ext cx="184212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6">
            <a:extLst>
              <a:ext uri="{FF2B5EF4-FFF2-40B4-BE49-F238E27FC236}">
                <a16:creationId xmlns:a16="http://schemas.microsoft.com/office/drawing/2014/main" id="{E96F9D6F-D613-1B40-A992-62A81C505A59}"/>
              </a:ext>
            </a:extLst>
          </p:cNvPr>
          <p:cNvCxnSpPr>
            <a:cxnSpLocks/>
            <a:stCxn id="100" idx="3"/>
            <a:endCxn id="55" idx="3"/>
          </p:cNvCxnSpPr>
          <p:nvPr/>
        </p:nvCxnSpPr>
        <p:spPr>
          <a:xfrm rot="10800000" flipV="1">
            <a:off x="4075258" y="5310363"/>
            <a:ext cx="1842127" cy="5253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084">
            <a:extLst>
              <a:ext uri="{FF2B5EF4-FFF2-40B4-BE49-F238E27FC236}">
                <a16:creationId xmlns:a16="http://schemas.microsoft.com/office/drawing/2014/main" id="{9D0ADAC8-B943-9C4B-BE11-E55FAAF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725" y="4110214"/>
            <a:ext cx="1760238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IComputable</a:t>
            </a:r>
            <a:endParaRPr lang="en-US" sz="1600" dirty="0"/>
          </a:p>
        </p:txBody>
      </p:sp>
      <p:sp>
        <p:nvSpPr>
          <p:cNvPr id="113" name="Rectangle 1084">
            <a:extLst>
              <a:ext uri="{FF2B5EF4-FFF2-40B4-BE49-F238E27FC236}">
                <a16:creationId xmlns:a16="http://schemas.microsoft.com/office/drawing/2014/main" id="{D2DD84AE-5D3D-2B47-8951-DB83B521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725" y="3593253"/>
            <a:ext cx="1760238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IComponent</a:t>
            </a:r>
            <a:endParaRPr lang="en-US" sz="1600" dirty="0"/>
          </a:p>
        </p:txBody>
      </p:sp>
      <p:sp>
        <p:nvSpPr>
          <p:cNvPr id="114" name="Rectangle 1084">
            <a:extLst>
              <a:ext uri="{FF2B5EF4-FFF2-40B4-BE49-F238E27FC236}">
                <a16:creationId xmlns:a16="http://schemas.microsoft.com/office/drawing/2014/main" id="{5C6D88E4-D809-6747-A068-7EEB4205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725" y="4623249"/>
            <a:ext cx="1760238" cy="560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Communication</a:t>
            </a:r>
          </a:p>
        </p:txBody>
      </p:sp>
      <p:cxnSp>
        <p:nvCxnSpPr>
          <p:cNvPr id="115" name="Straight Connector 6">
            <a:extLst>
              <a:ext uri="{FF2B5EF4-FFF2-40B4-BE49-F238E27FC236}">
                <a16:creationId xmlns:a16="http://schemas.microsoft.com/office/drawing/2014/main" id="{6BC0EB6C-EE34-6A4C-96D9-D72AF2A9AB03}"/>
              </a:ext>
            </a:extLst>
          </p:cNvPr>
          <p:cNvCxnSpPr>
            <a:cxnSpLocks/>
            <a:stCxn id="95" idx="3"/>
            <a:endCxn id="113" idx="1"/>
          </p:cNvCxnSpPr>
          <p:nvPr/>
        </p:nvCxnSpPr>
        <p:spPr>
          <a:xfrm rot="16200000" flipH="1">
            <a:off x="8140627" y="2694390"/>
            <a:ext cx="562780" cy="16154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6">
            <a:extLst>
              <a:ext uri="{FF2B5EF4-FFF2-40B4-BE49-F238E27FC236}">
                <a16:creationId xmlns:a16="http://schemas.microsoft.com/office/drawing/2014/main" id="{43B2EE9D-552F-254B-85A4-FF7B2D6D71EC}"/>
              </a:ext>
            </a:extLst>
          </p:cNvPr>
          <p:cNvCxnSpPr>
            <a:cxnSpLocks/>
            <a:stCxn id="95" idx="3"/>
            <a:endCxn id="112" idx="1"/>
          </p:cNvCxnSpPr>
          <p:nvPr/>
        </p:nvCxnSpPr>
        <p:spPr>
          <a:xfrm rot="16200000" flipH="1">
            <a:off x="7882147" y="2952870"/>
            <a:ext cx="1079741" cy="16154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6">
            <a:extLst>
              <a:ext uri="{FF2B5EF4-FFF2-40B4-BE49-F238E27FC236}">
                <a16:creationId xmlns:a16="http://schemas.microsoft.com/office/drawing/2014/main" id="{946A6E2D-3390-9043-9FBD-461C3AD6AD92}"/>
              </a:ext>
            </a:extLst>
          </p:cNvPr>
          <p:cNvCxnSpPr>
            <a:cxnSpLocks/>
            <a:stCxn id="95" idx="3"/>
            <a:endCxn id="114" idx="1"/>
          </p:cNvCxnSpPr>
          <p:nvPr/>
        </p:nvCxnSpPr>
        <p:spPr>
          <a:xfrm rot="16200000" flipH="1">
            <a:off x="7580599" y="3254418"/>
            <a:ext cx="1682837" cy="16154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6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BasicInputOutput</a:t>
            </a:r>
            <a:endParaRPr lang="de-DE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C48CEB0C-FF22-D548-97A6-4CBFCB88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160" y="1514467"/>
            <a:ext cx="4791252" cy="152918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cxnSp>
        <p:nvCxnSpPr>
          <p:cNvPr id="28" name="Gerade Verbindung mit Pfeil 63">
            <a:extLst>
              <a:ext uri="{FF2B5EF4-FFF2-40B4-BE49-F238E27FC236}">
                <a16:creationId xmlns:a16="http://schemas.microsoft.com/office/drawing/2014/main" id="{4C2900A4-B476-4A4F-9D31-597A214C0C2C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5190961" y="2334867"/>
            <a:ext cx="83182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">
            <a:extLst>
              <a:ext uri="{FF2B5EF4-FFF2-40B4-BE49-F238E27FC236}">
                <a16:creationId xmlns:a16="http://schemas.microsoft.com/office/drawing/2014/main" id="{103ED5A4-B60B-5C42-92E4-B011973F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376" y="2010867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32" name="Rechteck 57">
            <a:extLst>
              <a:ext uri="{FF2B5EF4-FFF2-40B4-BE49-F238E27FC236}">
                <a16:creationId xmlns:a16="http://schemas.microsoft.com/office/drawing/2014/main" id="{9F55C4C1-22D3-694C-B79F-BA4442C501F5}"/>
              </a:ext>
            </a:extLst>
          </p:cNvPr>
          <p:cNvSpPr/>
          <p:nvPr/>
        </p:nvSpPr>
        <p:spPr>
          <a:xfrm>
            <a:off x="4974961" y="2226867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41">
            <a:extLst>
              <a:ext uri="{FF2B5EF4-FFF2-40B4-BE49-F238E27FC236}">
                <a16:creationId xmlns:a16="http://schemas.microsoft.com/office/drawing/2014/main" id="{075CEAD9-4CBB-4E4F-9D81-151D7B23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789" y="2010867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34" name="Rechteck 57">
            <a:extLst>
              <a:ext uri="{FF2B5EF4-FFF2-40B4-BE49-F238E27FC236}">
                <a16:creationId xmlns:a16="http://schemas.microsoft.com/office/drawing/2014/main" id="{73008B58-A1BF-E946-B982-9A06029B6956}"/>
              </a:ext>
            </a:extLst>
          </p:cNvPr>
          <p:cNvSpPr/>
          <p:nvPr/>
        </p:nvSpPr>
        <p:spPr>
          <a:xfrm>
            <a:off x="6022789" y="2226867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utoShape 40">
            <a:extLst>
              <a:ext uri="{FF2B5EF4-FFF2-40B4-BE49-F238E27FC236}">
                <a16:creationId xmlns:a16="http://schemas.microsoft.com/office/drawing/2014/main" id="{6DCE0214-732B-9142-B614-E0DDF95F6D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15718" y="1106893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90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BasicInputOutputExampleCode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6374770" cy="2585323"/>
            <a:chOff x="1693208" y="3292160"/>
            <a:chExt cx="5952648" cy="2585323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4" y="3292160"/>
              <a:ext cx="5449412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application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Example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source;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Sink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sink;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source.value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sink.value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timing sync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 interval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1sec;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25236" y="988888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MontiThings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2A34E2F6-E718-A048-8189-749D9AB624B6}"/>
              </a:ext>
            </a:extLst>
          </p:cNvPr>
          <p:cNvSpPr txBox="1"/>
          <p:nvPr/>
        </p:nvSpPr>
        <p:spPr>
          <a:xfrm>
            <a:off x="5585611" y="1832017"/>
            <a:ext cx="295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Subcomponent instantiation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" name="Freihandform 53">
            <a:extLst>
              <a:ext uri="{FF2B5EF4-FFF2-40B4-BE49-F238E27FC236}">
                <a16:creationId xmlns:a16="http://schemas.microsoft.com/office/drawing/2014/main" id="{51A3DBED-D6F4-CD43-969A-EB72DFA77C8D}"/>
              </a:ext>
            </a:extLst>
          </p:cNvPr>
          <p:cNvSpPr/>
          <p:nvPr/>
        </p:nvSpPr>
        <p:spPr bwMode="auto">
          <a:xfrm rot="5012735">
            <a:off x="5396034" y="1589048"/>
            <a:ext cx="125754" cy="485938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54" h="485938">
                <a:moveTo>
                  <a:pt x="125754" y="0"/>
                </a:moveTo>
                <a:cubicBezTo>
                  <a:pt x="35411" y="72838"/>
                  <a:pt x="-2719" y="201777"/>
                  <a:pt x="150" y="48593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53">
            <a:extLst>
              <a:ext uri="{FF2B5EF4-FFF2-40B4-BE49-F238E27FC236}">
                <a16:creationId xmlns:a16="http://schemas.microsoft.com/office/drawing/2014/main" id="{461D56DB-3EFD-444E-A12E-B0CA70428A5F}"/>
              </a:ext>
            </a:extLst>
          </p:cNvPr>
          <p:cNvSpPr/>
          <p:nvPr/>
        </p:nvSpPr>
        <p:spPr bwMode="auto">
          <a:xfrm rot="5012735">
            <a:off x="5079026" y="1571872"/>
            <a:ext cx="167926" cy="1067881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926" h="1067881">
                <a:moveTo>
                  <a:pt x="157976" y="0"/>
                </a:moveTo>
                <a:cubicBezTo>
                  <a:pt x="196056" y="120829"/>
                  <a:pt x="120882" y="873011"/>
                  <a:pt x="0" y="1067881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8">
            <a:extLst>
              <a:ext uri="{FF2B5EF4-FFF2-40B4-BE49-F238E27FC236}">
                <a16:creationId xmlns:a16="http://schemas.microsoft.com/office/drawing/2014/main" id="{41F1E9AE-21C3-6F46-A575-331A0F17E988}"/>
              </a:ext>
            </a:extLst>
          </p:cNvPr>
          <p:cNvSpPr txBox="1"/>
          <p:nvPr/>
        </p:nvSpPr>
        <p:spPr>
          <a:xfrm>
            <a:off x="7203248" y="2885178"/>
            <a:ext cx="1456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Connector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8" name="Freihandform 53">
            <a:extLst>
              <a:ext uri="{FF2B5EF4-FFF2-40B4-BE49-F238E27FC236}">
                <a16:creationId xmlns:a16="http://schemas.microsoft.com/office/drawing/2014/main" id="{60747FAE-250A-DD4C-9751-D7D1CBC72AFF}"/>
              </a:ext>
            </a:extLst>
          </p:cNvPr>
          <p:cNvSpPr/>
          <p:nvPr/>
        </p:nvSpPr>
        <p:spPr bwMode="auto">
          <a:xfrm rot="5732276">
            <a:off x="6769279" y="2436130"/>
            <a:ext cx="167926" cy="1067881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926" h="1067881">
                <a:moveTo>
                  <a:pt x="157976" y="0"/>
                </a:moveTo>
                <a:cubicBezTo>
                  <a:pt x="196056" y="120829"/>
                  <a:pt x="120882" y="873011"/>
                  <a:pt x="0" y="1067881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BasicInputOutputSourceCode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6374770" cy="2585323"/>
            <a:chOff x="1693208" y="3292160"/>
            <a:chExt cx="5952648" cy="2585323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4" y="3292160"/>
              <a:ext cx="5449412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component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out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value;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lastValue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value =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lastValue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25236" y="988888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MontiThings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14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SensorActuatorAccess</a:t>
            </a:r>
            <a:endParaRPr lang="de-DE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C48CEB0C-FF22-D548-97A6-4CBFCB88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160" y="1514467"/>
            <a:ext cx="4791252" cy="152918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cxnSp>
        <p:nvCxnSpPr>
          <p:cNvPr id="28" name="Gerade Verbindung mit Pfeil 63">
            <a:extLst>
              <a:ext uri="{FF2B5EF4-FFF2-40B4-BE49-F238E27FC236}">
                <a16:creationId xmlns:a16="http://schemas.microsoft.com/office/drawing/2014/main" id="{4C2900A4-B476-4A4F-9D31-597A214C0C2C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5190961" y="2334867"/>
            <a:ext cx="83182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">
            <a:extLst>
              <a:ext uri="{FF2B5EF4-FFF2-40B4-BE49-F238E27FC236}">
                <a16:creationId xmlns:a16="http://schemas.microsoft.com/office/drawing/2014/main" id="{103ED5A4-B60B-5C42-92E4-B011973F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376" y="2010867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32" name="Rechteck 57">
            <a:extLst>
              <a:ext uri="{FF2B5EF4-FFF2-40B4-BE49-F238E27FC236}">
                <a16:creationId xmlns:a16="http://schemas.microsoft.com/office/drawing/2014/main" id="{9F55C4C1-22D3-694C-B79F-BA4442C501F5}"/>
              </a:ext>
            </a:extLst>
          </p:cNvPr>
          <p:cNvSpPr/>
          <p:nvPr/>
        </p:nvSpPr>
        <p:spPr>
          <a:xfrm>
            <a:off x="4974961" y="2226867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41">
            <a:extLst>
              <a:ext uri="{FF2B5EF4-FFF2-40B4-BE49-F238E27FC236}">
                <a16:creationId xmlns:a16="http://schemas.microsoft.com/office/drawing/2014/main" id="{075CEAD9-4CBB-4E4F-9D81-151D7B23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789" y="2010867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34" name="Rechteck 57">
            <a:extLst>
              <a:ext uri="{FF2B5EF4-FFF2-40B4-BE49-F238E27FC236}">
                <a16:creationId xmlns:a16="http://schemas.microsoft.com/office/drawing/2014/main" id="{73008B58-A1BF-E946-B982-9A06029B6956}"/>
              </a:ext>
            </a:extLst>
          </p:cNvPr>
          <p:cNvSpPr/>
          <p:nvPr/>
        </p:nvSpPr>
        <p:spPr>
          <a:xfrm>
            <a:off x="6022789" y="2226867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utoShape 40">
            <a:extLst>
              <a:ext uri="{FF2B5EF4-FFF2-40B4-BE49-F238E27FC236}">
                <a16:creationId xmlns:a16="http://schemas.microsoft.com/office/drawing/2014/main" id="{6DCE0214-732B-9142-B614-E0DDF95F6D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15718" y="1106893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hteck 57">
            <a:extLst>
              <a:ext uri="{FF2B5EF4-FFF2-40B4-BE49-F238E27FC236}">
                <a16:creationId xmlns:a16="http://schemas.microsoft.com/office/drawing/2014/main" id="{BFF2C9D9-107E-DD40-8D53-2AAF7156E6B5}"/>
              </a:ext>
            </a:extLst>
          </p:cNvPr>
          <p:cNvSpPr/>
          <p:nvPr/>
        </p:nvSpPr>
        <p:spPr>
          <a:xfrm>
            <a:off x="3547376" y="2226867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57">
            <a:extLst>
              <a:ext uri="{FF2B5EF4-FFF2-40B4-BE49-F238E27FC236}">
                <a16:creationId xmlns:a16="http://schemas.microsoft.com/office/drawing/2014/main" id="{F498E6BE-642B-9341-ABB9-0F30A2114717}"/>
              </a:ext>
            </a:extLst>
          </p:cNvPr>
          <p:cNvSpPr/>
          <p:nvPr/>
        </p:nvSpPr>
        <p:spPr>
          <a:xfrm>
            <a:off x="7450374" y="2226472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8">
            <a:extLst>
              <a:ext uri="{FF2B5EF4-FFF2-40B4-BE49-F238E27FC236}">
                <a16:creationId xmlns:a16="http://schemas.microsoft.com/office/drawing/2014/main" id="{D77B0BD3-CEC2-4549-87BB-307C448C7245}"/>
              </a:ext>
            </a:extLst>
          </p:cNvPr>
          <p:cNvSpPr txBox="1"/>
          <p:nvPr/>
        </p:nvSpPr>
        <p:spPr>
          <a:xfrm>
            <a:off x="4138483" y="3105170"/>
            <a:ext cx="2930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Unconnected ports used for sensor / actuator access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Freihandform 53">
            <a:extLst>
              <a:ext uri="{FF2B5EF4-FFF2-40B4-BE49-F238E27FC236}">
                <a16:creationId xmlns:a16="http://schemas.microsoft.com/office/drawing/2014/main" id="{8E50117D-15BE-384C-A787-52825F97097C}"/>
              </a:ext>
            </a:extLst>
          </p:cNvPr>
          <p:cNvSpPr/>
          <p:nvPr/>
        </p:nvSpPr>
        <p:spPr bwMode="auto">
          <a:xfrm rot="5732276">
            <a:off x="3467956" y="2500515"/>
            <a:ext cx="737590" cy="759230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  <a:gd name="connsiteX0" fmla="*/ 730563 w 732175"/>
              <a:gd name="connsiteY0" fmla="*/ 0 h 657929"/>
              <a:gd name="connsiteX1" fmla="*/ 0 w 732175"/>
              <a:gd name="connsiteY1" fmla="*/ 657929 h 657929"/>
              <a:gd name="connsiteX0" fmla="*/ 730563 w 732979"/>
              <a:gd name="connsiteY0" fmla="*/ 0 h 676486"/>
              <a:gd name="connsiteX1" fmla="*/ 0 w 732979"/>
              <a:gd name="connsiteY1" fmla="*/ 657929 h 676486"/>
              <a:gd name="connsiteX0" fmla="*/ 730563 w 737590"/>
              <a:gd name="connsiteY0" fmla="*/ 0 h 759230"/>
              <a:gd name="connsiteX1" fmla="*/ 0 w 737590"/>
              <a:gd name="connsiteY1" fmla="*/ 657929 h 75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7590" h="759230">
                <a:moveTo>
                  <a:pt x="730563" y="0"/>
                </a:moveTo>
                <a:cubicBezTo>
                  <a:pt x="768643" y="120829"/>
                  <a:pt x="669234" y="1065223"/>
                  <a:pt x="0" y="657929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53">
            <a:extLst>
              <a:ext uri="{FF2B5EF4-FFF2-40B4-BE49-F238E27FC236}">
                <a16:creationId xmlns:a16="http://schemas.microsoft.com/office/drawing/2014/main" id="{C439C34D-B2FE-A049-8C79-7BDCB1BBCE65}"/>
              </a:ext>
            </a:extLst>
          </p:cNvPr>
          <p:cNvSpPr/>
          <p:nvPr/>
        </p:nvSpPr>
        <p:spPr bwMode="auto">
          <a:xfrm rot="15867724" flipH="1">
            <a:off x="7038769" y="2494857"/>
            <a:ext cx="737590" cy="759230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  <a:gd name="connsiteX0" fmla="*/ 730563 w 732175"/>
              <a:gd name="connsiteY0" fmla="*/ 0 h 657929"/>
              <a:gd name="connsiteX1" fmla="*/ 0 w 732175"/>
              <a:gd name="connsiteY1" fmla="*/ 657929 h 657929"/>
              <a:gd name="connsiteX0" fmla="*/ 730563 w 732979"/>
              <a:gd name="connsiteY0" fmla="*/ 0 h 676486"/>
              <a:gd name="connsiteX1" fmla="*/ 0 w 732979"/>
              <a:gd name="connsiteY1" fmla="*/ 657929 h 676486"/>
              <a:gd name="connsiteX0" fmla="*/ 730563 w 737590"/>
              <a:gd name="connsiteY0" fmla="*/ 0 h 759230"/>
              <a:gd name="connsiteX1" fmla="*/ 0 w 737590"/>
              <a:gd name="connsiteY1" fmla="*/ 657929 h 75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7590" h="759230">
                <a:moveTo>
                  <a:pt x="730563" y="0"/>
                </a:moveTo>
                <a:cubicBezTo>
                  <a:pt x="768643" y="120829"/>
                  <a:pt x="669234" y="1065223"/>
                  <a:pt x="0" y="657929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BehaviorExample</a:t>
            </a:r>
            <a:endParaRPr lang="de-DE" dirty="0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1A8AB62F-DFF3-AB4D-B94A-F0E44656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82" y="1214020"/>
            <a:ext cx="7356717" cy="1546765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BD096CFB-576C-B341-9804-C0721968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571" y="1941811"/>
            <a:ext cx="2040626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lvl="0" algn="ctr"/>
            <a:r>
              <a:rPr lang="en-GB" sz="1600" dirty="0" err="1"/>
              <a:t>LowPassFilter</a:t>
            </a:r>
            <a:r>
              <a:rPr lang="en-GB" sz="1600" dirty="0"/>
              <a:t> (5, 0)</a:t>
            </a:r>
            <a:br>
              <a:rPr lang="en-GB" sz="1600" dirty="0"/>
            </a:br>
            <a:r>
              <a:rPr lang="en-GB" sz="1600" dirty="0" err="1"/>
              <a:t>lfp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9" name="Gerade Verbindung mit Pfeil 63">
            <a:extLst>
              <a:ext uri="{FF2B5EF4-FFF2-40B4-BE49-F238E27FC236}">
                <a16:creationId xmlns:a16="http://schemas.microsoft.com/office/drawing/2014/main" id="{F189BC44-05B3-8748-B8B5-22CEF0AF8D35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701258" y="2265811"/>
            <a:ext cx="80431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64">
            <a:extLst>
              <a:ext uri="{FF2B5EF4-FFF2-40B4-BE49-F238E27FC236}">
                <a16:creationId xmlns:a16="http://schemas.microsoft.com/office/drawing/2014/main" id="{E009D4FC-5E3C-8945-A0AA-2C2DC6001E1B}"/>
              </a:ext>
            </a:extLst>
          </p:cNvPr>
          <p:cNvSpPr/>
          <p:nvPr/>
        </p:nvSpPr>
        <p:spPr>
          <a:xfrm>
            <a:off x="3505571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66">
            <a:extLst>
              <a:ext uri="{FF2B5EF4-FFF2-40B4-BE49-F238E27FC236}">
                <a16:creationId xmlns:a16="http://schemas.microsoft.com/office/drawing/2014/main" id="{5B7B9E18-A0E3-8540-A554-2886265151F5}"/>
              </a:ext>
            </a:extLst>
          </p:cNvPr>
          <p:cNvSpPr/>
          <p:nvPr/>
        </p:nvSpPr>
        <p:spPr>
          <a:xfrm>
            <a:off x="5546197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8DE4CD99-58C7-BE46-B949-4FAFF1DF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3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13" name="Rechteck 57">
            <a:extLst>
              <a:ext uri="{FF2B5EF4-FFF2-40B4-BE49-F238E27FC236}">
                <a16:creationId xmlns:a16="http://schemas.microsoft.com/office/drawing/2014/main" id="{05EEDD76-F6DF-E54D-9B5B-76ADC336725E}"/>
              </a:ext>
            </a:extLst>
          </p:cNvPr>
          <p:cNvSpPr/>
          <p:nvPr/>
        </p:nvSpPr>
        <p:spPr>
          <a:xfrm>
            <a:off x="2485258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895F45DB-5F74-2744-BEE0-C2ED7F9B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510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15" name="Rechteck 57">
            <a:extLst>
              <a:ext uri="{FF2B5EF4-FFF2-40B4-BE49-F238E27FC236}">
                <a16:creationId xmlns:a16="http://schemas.microsoft.com/office/drawing/2014/main" id="{0172E365-1948-9C49-9E4C-256150F0F81A}"/>
              </a:ext>
            </a:extLst>
          </p:cNvPr>
          <p:cNvSpPr/>
          <p:nvPr/>
        </p:nvSpPr>
        <p:spPr>
          <a:xfrm>
            <a:off x="6458510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63">
            <a:extLst>
              <a:ext uri="{FF2B5EF4-FFF2-40B4-BE49-F238E27FC236}">
                <a16:creationId xmlns:a16="http://schemas.microsoft.com/office/drawing/2014/main" id="{0763E9CF-2FA2-1649-8A8F-6C68A1C8782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5762197" y="2265811"/>
            <a:ext cx="69631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40">
            <a:extLst>
              <a:ext uri="{FF2B5EF4-FFF2-40B4-BE49-F238E27FC236}">
                <a16:creationId xmlns:a16="http://schemas.microsoft.com/office/drawing/2014/main" id="{F8F16213-7266-7C42-8B91-2F053929ADA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64705" y="806028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77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BehaviorLpf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9077592" cy="2585323"/>
            <a:chOff x="1693208" y="3292160"/>
            <a:chExt cx="8476496" cy="2585323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3" y="3292160"/>
              <a:ext cx="7973261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component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LowPassFilter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threshold,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defaultValue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in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out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threshold)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defaultValue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033521" y="1001586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MontiThings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85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BehaviorSink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10597072" cy="3693319"/>
            <a:chOff x="1693208" y="3292160"/>
            <a:chExt cx="9895359" cy="3693319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3" y="3292160"/>
              <a:ext cx="9392124" cy="3693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SinkResult</a:t>
              </a:r>
              <a:endPara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SinkImpl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::compute (</a:t>
              </a:r>
              <a:r>
                <a:rPr lang="en-GB" b="1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SinkInput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input)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input.getValue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())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std::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-GB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"Sink: "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input.getValue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().value () &lt;&lt; std::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 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std::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-GB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"Sink: "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 </a:t>
              </a:r>
              <a:r>
                <a:rPr lang="en-GB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"No data."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 std::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{};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3693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dirty="0"/>
                <a:t>13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553001" y="1004362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30839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CDExampleMT</a:t>
            </a:r>
            <a:endParaRPr lang="de-DE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C48CEB0C-FF22-D548-97A6-4CBFCB88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83" y="1214021"/>
            <a:ext cx="4243706" cy="152918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cxnSp>
        <p:nvCxnSpPr>
          <p:cNvPr id="28" name="Gerade Verbindung mit Pfeil 63">
            <a:extLst>
              <a:ext uri="{FF2B5EF4-FFF2-40B4-BE49-F238E27FC236}">
                <a16:creationId xmlns:a16="http://schemas.microsoft.com/office/drawing/2014/main" id="{4C2900A4-B476-4A4F-9D31-597A214C0C2C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2701258" y="2265811"/>
            <a:ext cx="83182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">
            <a:extLst>
              <a:ext uri="{FF2B5EF4-FFF2-40B4-BE49-F238E27FC236}">
                <a16:creationId xmlns:a16="http://schemas.microsoft.com/office/drawing/2014/main" id="{103ED5A4-B60B-5C42-92E4-B011973F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3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32" name="Rechteck 57">
            <a:extLst>
              <a:ext uri="{FF2B5EF4-FFF2-40B4-BE49-F238E27FC236}">
                <a16:creationId xmlns:a16="http://schemas.microsoft.com/office/drawing/2014/main" id="{9F55C4C1-22D3-694C-B79F-BA4442C501F5}"/>
              </a:ext>
            </a:extLst>
          </p:cNvPr>
          <p:cNvSpPr/>
          <p:nvPr/>
        </p:nvSpPr>
        <p:spPr>
          <a:xfrm>
            <a:off x="2485258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41">
            <a:extLst>
              <a:ext uri="{FF2B5EF4-FFF2-40B4-BE49-F238E27FC236}">
                <a16:creationId xmlns:a16="http://schemas.microsoft.com/office/drawing/2014/main" id="{075CEAD9-4CBB-4E4F-9D81-151D7B23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086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34" name="Rechteck 57">
            <a:extLst>
              <a:ext uri="{FF2B5EF4-FFF2-40B4-BE49-F238E27FC236}">
                <a16:creationId xmlns:a16="http://schemas.microsoft.com/office/drawing/2014/main" id="{73008B58-A1BF-E946-B982-9A06029B6956}"/>
              </a:ext>
            </a:extLst>
          </p:cNvPr>
          <p:cNvSpPr/>
          <p:nvPr/>
        </p:nvSpPr>
        <p:spPr>
          <a:xfrm>
            <a:off x="3533086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utoShape 40">
            <a:extLst>
              <a:ext uri="{FF2B5EF4-FFF2-40B4-BE49-F238E27FC236}">
                <a16:creationId xmlns:a16="http://schemas.microsoft.com/office/drawing/2014/main" id="{6DCE0214-732B-9142-B614-E0DDF95F6D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695" y="806447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1524E-5BF5-C741-A2C6-6B4FAB6225DF}"/>
              </a:ext>
            </a:extLst>
          </p:cNvPr>
          <p:cNvSpPr txBox="1"/>
          <p:nvPr/>
        </p:nvSpPr>
        <p:spPr>
          <a:xfrm>
            <a:off x="2742987" y="18964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30800301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Editie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rgbClr val="0000CC"/>
          </a:solidFill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637</Words>
  <Application>Microsoft Macintosh PowerPoint</Application>
  <PresentationFormat>Custom</PresentationFormat>
  <Paragraphs>258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Courier New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Tu-BS Software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Holger Krahn</dc:creator>
  <cp:lastModifiedBy>Jörg Christian Kirchhof</cp:lastModifiedBy>
  <cp:revision>1131</cp:revision>
  <dcterms:created xsi:type="dcterms:W3CDTF">2007-03-16T11:43:54Z</dcterms:created>
  <dcterms:modified xsi:type="dcterms:W3CDTF">2020-11-21T16:50:30Z</dcterms:modified>
</cp:coreProperties>
</file>