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8" r:id="rId2"/>
    <p:sldId id="277" r:id="rId3"/>
    <p:sldId id="279" r:id="rId4"/>
    <p:sldId id="280" r:id="rId5"/>
  </p:sldIdLst>
  <p:sldSz cx="18000663" cy="16200438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03" userDrawn="1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9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3155" autoAdjust="0"/>
  </p:normalViewPr>
  <p:slideViewPr>
    <p:cSldViewPr snapToGrid="0">
      <p:cViewPr>
        <p:scale>
          <a:sx n="75" d="100"/>
          <a:sy n="75" d="100"/>
        </p:scale>
        <p:origin x="78" y="-492"/>
      </p:cViewPr>
      <p:guideLst>
        <p:guide orient="horz" pos="5103"/>
        <p:guide pos="567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altLang="de-DE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4000" y="685800"/>
            <a:ext cx="3810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altLang="de-DE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B25F6F5-7581-467C-8690-B38F5EAD2EA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088656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50053" y="5032641"/>
            <a:ext cx="15300563" cy="347259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00101" y="9180254"/>
            <a:ext cx="12600465" cy="4140111"/>
          </a:xfrm>
        </p:spPr>
        <p:txBody>
          <a:bodyPr/>
          <a:lstStyle>
            <a:lvl1pPr marL="0" indent="0" algn="ctr">
              <a:buNone/>
              <a:defRPr/>
            </a:lvl1pPr>
            <a:lvl2pPr marL="843739" indent="0" algn="ctr">
              <a:buNone/>
              <a:defRPr/>
            </a:lvl2pPr>
            <a:lvl3pPr marL="1687478" indent="0" algn="ctr">
              <a:buNone/>
              <a:defRPr/>
            </a:lvl3pPr>
            <a:lvl4pPr marL="2531216" indent="0" algn="ctr">
              <a:buNone/>
              <a:defRPr/>
            </a:lvl4pPr>
            <a:lvl5pPr marL="3374955" indent="0" algn="ctr">
              <a:buNone/>
              <a:defRPr/>
            </a:lvl5pPr>
            <a:lvl6pPr marL="4218694" indent="0" algn="ctr">
              <a:buNone/>
              <a:defRPr/>
            </a:lvl6pPr>
            <a:lvl7pPr marL="5062433" indent="0" algn="ctr">
              <a:buNone/>
              <a:defRPr/>
            </a:lvl7pPr>
            <a:lvl8pPr marL="5906169" indent="0" algn="ctr">
              <a:buNone/>
              <a:defRPr/>
            </a:lvl8pPr>
            <a:lvl9pPr marL="6749908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7DE60-B069-434F-BF21-E1AAB1EF7F9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800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7E9668-E3C1-4002-A92C-D5A55C5EF98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3359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3050480" y="648773"/>
            <a:ext cx="4050149" cy="1382287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00034" y="648773"/>
            <a:ext cx="11850436" cy="1382287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D18E3A-C3E0-4246-B065-9AAD6A6ACCB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3053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02BA70-B312-462B-9BA5-9DDCDD9BF77F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7006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1935" y="10410285"/>
            <a:ext cx="15300563" cy="3217587"/>
          </a:xfrm>
        </p:spPr>
        <p:txBody>
          <a:bodyPr anchor="t"/>
          <a:lstStyle>
            <a:lvl1pPr algn="l">
              <a:defRPr sz="7383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21935" y="6866443"/>
            <a:ext cx="15300563" cy="3543844"/>
          </a:xfrm>
        </p:spPr>
        <p:txBody>
          <a:bodyPr anchor="b"/>
          <a:lstStyle>
            <a:lvl1pPr marL="0" indent="0">
              <a:buNone/>
              <a:defRPr sz="3690"/>
            </a:lvl1pPr>
            <a:lvl2pPr marL="843739" indent="0">
              <a:buNone/>
              <a:defRPr sz="3323"/>
            </a:lvl2pPr>
            <a:lvl3pPr marL="1687478" indent="0">
              <a:buNone/>
              <a:defRPr sz="2954"/>
            </a:lvl3pPr>
            <a:lvl4pPr marL="2531216" indent="0">
              <a:buNone/>
              <a:defRPr sz="2584"/>
            </a:lvl4pPr>
            <a:lvl5pPr marL="3374955" indent="0">
              <a:buNone/>
              <a:defRPr sz="2584"/>
            </a:lvl5pPr>
            <a:lvl6pPr marL="4218694" indent="0">
              <a:buNone/>
              <a:defRPr sz="2584"/>
            </a:lvl6pPr>
            <a:lvl7pPr marL="5062433" indent="0">
              <a:buNone/>
              <a:defRPr sz="2584"/>
            </a:lvl7pPr>
            <a:lvl8pPr marL="5906169" indent="0">
              <a:buNone/>
              <a:defRPr sz="2584"/>
            </a:lvl8pPr>
            <a:lvl9pPr marL="6749908" indent="0">
              <a:buNone/>
              <a:defRPr sz="2584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75A814-1CFD-4F9C-9402-9094433D236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1905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00033" y="3780107"/>
            <a:ext cx="7950293" cy="10691540"/>
          </a:xfrm>
        </p:spPr>
        <p:txBody>
          <a:bodyPr/>
          <a:lstStyle>
            <a:lvl1pPr>
              <a:defRPr sz="5168"/>
            </a:lvl1pPr>
            <a:lvl2pPr>
              <a:defRPr sz="4429"/>
            </a:lvl2pPr>
            <a:lvl3pPr>
              <a:defRPr sz="3690"/>
            </a:lvl3pPr>
            <a:lvl4pPr>
              <a:defRPr sz="3323"/>
            </a:lvl4pPr>
            <a:lvl5pPr>
              <a:defRPr sz="3323"/>
            </a:lvl5pPr>
            <a:lvl6pPr>
              <a:defRPr sz="3323"/>
            </a:lvl6pPr>
            <a:lvl7pPr>
              <a:defRPr sz="3323"/>
            </a:lvl7pPr>
            <a:lvl8pPr>
              <a:defRPr sz="3323"/>
            </a:lvl8pPr>
            <a:lvl9pPr>
              <a:defRPr sz="3323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9150337" y="3780107"/>
            <a:ext cx="7950293" cy="10691540"/>
          </a:xfrm>
        </p:spPr>
        <p:txBody>
          <a:bodyPr/>
          <a:lstStyle>
            <a:lvl1pPr>
              <a:defRPr sz="5168"/>
            </a:lvl1pPr>
            <a:lvl2pPr>
              <a:defRPr sz="4429"/>
            </a:lvl2pPr>
            <a:lvl3pPr>
              <a:defRPr sz="3690"/>
            </a:lvl3pPr>
            <a:lvl4pPr>
              <a:defRPr sz="3323"/>
            </a:lvl4pPr>
            <a:lvl5pPr>
              <a:defRPr sz="3323"/>
            </a:lvl5pPr>
            <a:lvl6pPr>
              <a:defRPr sz="3323"/>
            </a:lvl6pPr>
            <a:lvl7pPr>
              <a:defRPr sz="3323"/>
            </a:lvl7pPr>
            <a:lvl8pPr>
              <a:defRPr sz="3323"/>
            </a:lvl8pPr>
            <a:lvl9pPr>
              <a:defRPr sz="3323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5BB50-2769-4651-982F-25176737F54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5126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035" y="648773"/>
            <a:ext cx="16200596" cy="2700074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00039" y="3626353"/>
            <a:ext cx="7953419" cy="1511290"/>
          </a:xfrm>
        </p:spPr>
        <p:txBody>
          <a:bodyPr anchor="b"/>
          <a:lstStyle>
            <a:lvl1pPr marL="0" indent="0">
              <a:buNone/>
              <a:defRPr sz="4429" b="1"/>
            </a:lvl1pPr>
            <a:lvl2pPr marL="843739" indent="0">
              <a:buNone/>
              <a:defRPr sz="3690" b="1"/>
            </a:lvl2pPr>
            <a:lvl3pPr marL="1687478" indent="0">
              <a:buNone/>
              <a:defRPr sz="3323" b="1"/>
            </a:lvl3pPr>
            <a:lvl4pPr marL="2531216" indent="0">
              <a:buNone/>
              <a:defRPr sz="2954" b="1"/>
            </a:lvl4pPr>
            <a:lvl5pPr marL="3374955" indent="0">
              <a:buNone/>
              <a:defRPr sz="2954" b="1"/>
            </a:lvl5pPr>
            <a:lvl6pPr marL="4218694" indent="0">
              <a:buNone/>
              <a:defRPr sz="2954" b="1"/>
            </a:lvl6pPr>
            <a:lvl7pPr marL="5062433" indent="0">
              <a:buNone/>
              <a:defRPr sz="2954" b="1"/>
            </a:lvl7pPr>
            <a:lvl8pPr marL="5906169" indent="0">
              <a:buNone/>
              <a:defRPr sz="2954" b="1"/>
            </a:lvl8pPr>
            <a:lvl9pPr marL="6749908" indent="0">
              <a:buNone/>
              <a:defRPr sz="2954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900039" y="5137640"/>
            <a:ext cx="7953419" cy="9334003"/>
          </a:xfrm>
        </p:spPr>
        <p:txBody>
          <a:bodyPr/>
          <a:lstStyle>
            <a:lvl1pPr>
              <a:defRPr sz="4429"/>
            </a:lvl1pPr>
            <a:lvl2pPr>
              <a:defRPr sz="3690"/>
            </a:lvl2pPr>
            <a:lvl3pPr>
              <a:defRPr sz="3323"/>
            </a:lvl3pPr>
            <a:lvl4pPr>
              <a:defRPr sz="2954"/>
            </a:lvl4pPr>
            <a:lvl5pPr>
              <a:defRPr sz="2954"/>
            </a:lvl5pPr>
            <a:lvl6pPr>
              <a:defRPr sz="2954"/>
            </a:lvl6pPr>
            <a:lvl7pPr>
              <a:defRPr sz="2954"/>
            </a:lvl7pPr>
            <a:lvl8pPr>
              <a:defRPr sz="2954"/>
            </a:lvl8pPr>
            <a:lvl9pPr>
              <a:defRPr sz="2954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9144091" y="3626353"/>
            <a:ext cx="7956543" cy="1511290"/>
          </a:xfrm>
        </p:spPr>
        <p:txBody>
          <a:bodyPr anchor="b"/>
          <a:lstStyle>
            <a:lvl1pPr marL="0" indent="0">
              <a:buNone/>
              <a:defRPr sz="4429" b="1"/>
            </a:lvl1pPr>
            <a:lvl2pPr marL="843739" indent="0">
              <a:buNone/>
              <a:defRPr sz="3690" b="1"/>
            </a:lvl2pPr>
            <a:lvl3pPr marL="1687478" indent="0">
              <a:buNone/>
              <a:defRPr sz="3323" b="1"/>
            </a:lvl3pPr>
            <a:lvl4pPr marL="2531216" indent="0">
              <a:buNone/>
              <a:defRPr sz="2954" b="1"/>
            </a:lvl4pPr>
            <a:lvl5pPr marL="3374955" indent="0">
              <a:buNone/>
              <a:defRPr sz="2954" b="1"/>
            </a:lvl5pPr>
            <a:lvl6pPr marL="4218694" indent="0">
              <a:buNone/>
              <a:defRPr sz="2954" b="1"/>
            </a:lvl6pPr>
            <a:lvl7pPr marL="5062433" indent="0">
              <a:buNone/>
              <a:defRPr sz="2954" b="1"/>
            </a:lvl7pPr>
            <a:lvl8pPr marL="5906169" indent="0">
              <a:buNone/>
              <a:defRPr sz="2954" b="1"/>
            </a:lvl8pPr>
            <a:lvl9pPr marL="6749908" indent="0">
              <a:buNone/>
              <a:defRPr sz="2954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9144091" y="5137640"/>
            <a:ext cx="7956543" cy="9334003"/>
          </a:xfrm>
        </p:spPr>
        <p:txBody>
          <a:bodyPr/>
          <a:lstStyle>
            <a:lvl1pPr>
              <a:defRPr sz="4429"/>
            </a:lvl1pPr>
            <a:lvl2pPr>
              <a:defRPr sz="3690"/>
            </a:lvl2pPr>
            <a:lvl3pPr>
              <a:defRPr sz="3323"/>
            </a:lvl3pPr>
            <a:lvl4pPr>
              <a:defRPr sz="2954"/>
            </a:lvl4pPr>
            <a:lvl5pPr>
              <a:defRPr sz="2954"/>
            </a:lvl5pPr>
            <a:lvl6pPr>
              <a:defRPr sz="2954"/>
            </a:lvl6pPr>
            <a:lvl7pPr>
              <a:defRPr sz="2954"/>
            </a:lvl7pPr>
            <a:lvl8pPr>
              <a:defRPr sz="2954"/>
            </a:lvl8pPr>
            <a:lvl9pPr>
              <a:defRPr sz="2954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0546A2-8F4B-42A9-A2B7-A651AF5467E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204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142181-14A3-4A57-825A-28F63333A59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6016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6906C2-18F6-4888-A051-FDF6A4B7B6B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4094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038" y="645017"/>
            <a:ext cx="5922094" cy="2745074"/>
          </a:xfrm>
        </p:spPr>
        <p:txBody>
          <a:bodyPr anchor="b"/>
          <a:lstStyle>
            <a:lvl1pPr algn="l">
              <a:defRPr sz="369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037758" y="645023"/>
            <a:ext cx="10062872" cy="13826626"/>
          </a:xfrm>
        </p:spPr>
        <p:txBody>
          <a:bodyPr/>
          <a:lstStyle>
            <a:lvl1pPr>
              <a:defRPr sz="5905"/>
            </a:lvl1pPr>
            <a:lvl2pPr>
              <a:defRPr sz="5168"/>
            </a:lvl2pPr>
            <a:lvl3pPr>
              <a:defRPr sz="4429"/>
            </a:lvl3pPr>
            <a:lvl4pPr>
              <a:defRPr sz="3690"/>
            </a:lvl4pPr>
            <a:lvl5pPr>
              <a:defRPr sz="3690"/>
            </a:lvl5pPr>
            <a:lvl6pPr>
              <a:defRPr sz="3690"/>
            </a:lvl6pPr>
            <a:lvl7pPr>
              <a:defRPr sz="3690"/>
            </a:lvl7pPr>
            <a:lvl8pPr>
              <a:defRPr sz="3690"/>
            </a:lvl8pPr>
            <a:lvl9pPr>
              <a:defRPr sz="369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00038" y="3390099"/>
            <a:ext cx="5922094" cy="11081551"/>
          </a:xfrm>
        </p:spPr>
        <p:txBody>
          <a:bodyPr/>
          <a:lstStyle>
            <a:lvl1pPr marL="0" indent="0">
              <a:buNone/>
              <a:defRPr sz="2584"/>
            </a:lvl1pPr>
            <a:lvl2pPr marL="843739" indent="0">
              <a:buNone/>
              <a:defRPr sz="2215"/>
            </a:lvl2pPr>
            <a:lvl3pPr marL="1687478" indent="0">
              <a:buNone/>
              <a:defRPr sz="1845"/>
            </a:lvl3pPr>
            <a:lvl4pPr marL="2531216" indent="0">
              <a:buNone/>
              <a:defRPr sz="1661"/>
            </a:lvl4pPr>
            <a:lvl5pPr marL="3374955" indent="0">
              <a:buNone/>
              <a:defRPr sz="1661"/>
            </a:lvl5pPr>
            <a:lvl6pPr marL="4218694" indent="0">
              <a:buNone/>
              <a:defRPr sz="1661"/>
            </a:lvl6pPr>
            <a:lvl7pPr marL="5062433" indent="0">
              <a:buNone/>
              <a:defRPr sz="1661"/>
            </a:lvl7pPr>
            <a:lvl8pPr marL="5906169" indent="0">
              <a:buNone/>
              <a:defRPr sz="1661"/>
            </a:lvl8pPr>
            <a:lvl9pPr marL="6749908" indent="0">
              <a:buNone/>
              <a:defRPr sz="166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7022F-2C52-4F02-8914-03C17C680A32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403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28257" y="11340310"/>
            <a:ext cx="10800398" cy="1338787"/>
          </a:xfrm>
        </p:spPr>
        <p:txBody>
          <a:bodyPr anchor="b"/>
          <a:lstStyle>
            <a:lvl1pPr algn="l">
              <a:defRPr sz="369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528257" y="1447540"/>
            <a:ext cx="10800398" cy="9720263"/>
          </a:xfrm>
        </p:spPr>
        <p:txBody>
          <a:bodyPr/>
          <a:lstStyle>
            <a:lvl1pPr marL="0" indent="0">
              <a:buNone/>
              <a:defRPr sz="5905"/>
            </a:lvl1pPr>
            <a:lvl2pPr marL="843739" indent="0">
              <a:buNone/>
              <a:defRPr sz="5168"/>
            </a:lvl2pPr>
            <a:lvl3pPr marL="1687478" indent="0">
              <a:buNone/>
              <a:defRPr sz="4429"/>
            </a:lvl3pPr>
            <a:lvl4pPr marL="2531216" indent="0">
              <a:buNone/>
              <a:defRPr sz="3690"/>
            </a:lvl4pPr>
            <a:lvl5pPr marL="3374955" indent="0">
              <a:buNone/>
              <a:defRPr sz="3690"/>
            </a:lvl5pPr>
            <a:lvl6pPr marL="4218694" indent="0">
              <a:buNone/>
              <a:defRPr sz="3690"/>
            </a:lvl6pPr>
            <a:lvl7pPr marL="5062433" indent="0">
              <a:buNone/>
              <a:defRPr sz="3690"/>
            </a:lvl7pPr>
            <a:lvl8pPr marL="5906169" indent="0">
              <a:buNone/>
              <a:defRPr sz="3690"/>
            </a:lvl8pPr>
            <a:lvl9pPr marL="6749908" indent="0">
              <a:buNone/>
              <a:defRPr sz="369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28257" y="12679099"/>
            <a:ext cx="10800398" cy="1901300"/>
          </a:xfrm>
        </p:spPr>
        <p:txBody>
          <a:bodyPr/>
          <a:lstStyle>
            <a:lvl1pPr marL="0" indent="0">
              <a:buNone/>
              <a:defRPr sz="2584"/>
            </a:lvl1pPr>
            <a:lvl2pPr marL="843739" indent="0">
              <a:buNone/>
              <a:defRPr sz="2215"/>
            </a:lvl2pPr>
            <a:lvl3pPr marL="1687478" indent="0">
              <a:buNone/>
              <a:defRPr sz="1845"/>
            </a:lvl3pPr>
            <a:lvl4pPr marL="2531216" indent="0">
              <a:buNone/>
              <a:defRPr sz="1661"/>
            </a:lvl4pPr>
            <a:lvl5pPr marL="3374955" indent="0">
              <a:buNone/>
              <a:defRPr sz="1661"/>
            </a:lvl5pPr>
            <a:lvl6pPr marL="4218694" indent="0">
              <a:buNone/>
              <a:defRPr sz="1661"/>
            </a:lvl6pPr>
            <a:lvl7pPr marL="5062433" indent="0">
              <a:buNone/>
              <a:defRPr sz="1661"/>
            </a:lvl7pPr>
            <a:lvl8pPr marL="5906169" indent="0">
              <a:buNone/>
              <a:defRPr sz="1661"/>
            </a:lvl8pPr>
            <a:lvl9pPr marL="6749908" indent="0">
              <a:buNone/>
              <a:defRPr sz="166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946DD-3DD6-4A7E-9A79-AEBE0F2296B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7035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038" y="648773"/>
            <a:ext cx="16178723" cy="817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035" y="3780107"/>
            <a:ext cx="16200596" cy="10691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00038" y="14752900"/>
            <a:ext cx="4200154" cy="1125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584"/>
            </a:lvl1pPr>
          </a:lstStyle>
          <a:p>
            <a:endParaRPr lang="de-DE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50227" y="14752900"/>
            <a:ext cx="5700211" cy="1125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584"/>
            </a:lvl1pPr>
          </a:lstStyle>
          <a:p>
            <a:endParaRPr lang="de-DE" alt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900480" y="14752900"/>
            <a:ext cx="4200154" cy="1125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584"/>
            </a:lvl1pPr>
          </a:lstStyle>
          <a:p>
            <a:fld id="{57AA25FA-0812-4085-94FE-2B6574992B31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69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9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9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9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90">
          <a:solidFill>
            <a:schemeClr val="tx2"/>
          </a:solidFill>
          <a:latin typeface="Arial" charset="0"/>
        </a:defRPr>
      </a:lvl5pPr>
      <a:lvl6pPr marL="843739" algn="ctr" rtl="0" fontAlgn="base">
        <a:spcBef>
          <a:spcPct val="0"/>
        </a:spcBef>
        <a:spcAft>
          <a:spcPct val="0"/>
        </a:spcAft>
        <a:defRPr sz="3690">
          <a:solidFill>
            <a:schemeClr val="tx2"/>
          </a:solidFill>
          <a:latin typeface="Arial" charset="0"/>
        </a:defRPr>
      </a:lvl6pPr>
      <a:lvl7pPr marL="1687478" algn="ctr" rtl="0" fontAlgn="base">
        <a:spcBef>
          <a:spcPct val="0"/>
        </a:spcBef>
        <a:spcAft>
          <a:spcPct val="0"/>
        </a:spcAft>
        <a:defRPr sz="3690">
          <a:solidFill>
            <a:schemeClr val="tx2"/>
          </a:solidFill>
          <a:latin typeface="Arial" charset="0"/>
        </a:defRPr>
      </a:lvl7pPr>
      <a:lvl8pPr marL="2531216" algn="ctr" rtl="0" fontAlgn="base">
        <a:spcBef>
          <a:spcPct val="0"/>
        </a:spcBef>
        <a:spcAft>
          <a:spcPct val="0"/>
        </a:spcAft>
        <a:defRPr sz="3690">
          <a:solidFill>
            <a:schemeClr val="tx2"/>
          </a:solidFill>
          <a:latin typeface="Arial" charset="0"/>
        </a:defRPr>
      </a:lvl8pPr>
      <a:lvl9pPr marL="3374955" algn="ctr" rtl="0" fontAlgn="base">
        <a:spcBef>
          <a:spcPct val="0"/>
        </a:spcBef>
        <a:spcAft>
          <a:spcPct val="0"/>
        </a:spcAft>
        <a:defRPr sz="3690">
          <a:solidFill>
            <a:schemeClr val="tx2"/>
          </a:solidFill>
          <a:latin typeface="Arial" charset="0"/>
        </a:defRPr>
      </a:lvl9pPr>
    </p:titleStyle>
    <p:bodyStyle>
      <a:lvl1pPr marL="632804" indent="-632804" algn="l" rtl="0" fontAlgn="base">
        <a:spcBef>
          <a:spcPct val="20000"/>
        </a:spcBef>
        <a:spcAft>
          <a:spcPct val="0"/>
        </a:spcAft>
        <a:buChar char="•"/>
        <a:defRPr sz="5905">
          <a:solidFill>
            <a:schemeClr val="tx1"/>
          </a:solidFill>
          <a:latin typeface="+mn-lt"/>
          <a:ea typeface="+mn-ea"/>
          <a:cs typeface="+mn-cs"/>
        </a:defRPr>
      </a:lvl1pPr>
      <a:lvl2pPr marL="1371075" indent="-527336" algn="l" rtl="0" fontAlgn="base">
        <a:spcBef>
          <a:spcPct val="20000"/>
        </a:spcBef>
        <a:spcAft>
          <a:spcPct val="0"/>
        </a:spcAft>
        <a:buChar char="–"/>
        <a:defRPr sz="5168">
          <a:solidFill>
            <a:schemeClr val="tx1"/>
          </a:solidFill>
          <a:latin typeface="+mn-lt"/>
        </a:defRPr>
      </a:lvl2pPr>
      <a:lvl3pPr marL="2109346" indent="-421869" algn="l" rtl="0" fontAlgn="base">
        <a:spcBef>
          <a:spcPct val="20000"/>
        </a:spcBef>
        <a:spcAft>
          <a:spcPct val="0"/>
        </a:spcAft>
        <a:buChar char="•"/>
        <a:defRPr sz="4429">
          <a:solidFill>
            <a:schemeClr val="tx1"/>
          </a:solidFill>
          <a:latin typeface="+mn-lt"/>
        </a:defRPr>
      </a:lvl3pPr>
      <a:lvl4pPr marL="2953085" indent="-421869" algn="l" rtl="0" fontAlgn="base">
        <a:spcBef>
          <a:spcPct val="20000"/>
        </a:spcBef>
        <a:spcAft>
          <a:spcPct val="0"/>
        </a:spcAft>
        <a:buChar char="–"/>
        <a:defRPr sz="3690">
          <a:solidFill>
            <a:schemeClr val="tx1"/>
          </a:solidFill>
          <a:latin typeface="+mn-lt"/>
        </a:defRPr>
      </a:lvl4pPr>
      <a:lvl5pPr marL="3796824" indent="-421869" algn="l" rtl="0" fontAlgn="base">
        <a:spcBef>
          <a:spcPct val="20000"/>
        </a:spcBef>
        <a:spcAft>
          <a:spcPct val="0"/>
        </a:spcAft>
        <a:buChar char="»"/>
        <a:defRPr sz="3690">
          <a:solidFill>
            <a:schemeClr val="tx1"/>
          </a:solidFill>
          <a:latin typeface="+mn-lt"/>
        </a:defRPr>
      </a:lvl5pPr>
      <a:lvl6pPr marL="4640561" indent="-421869" algn="l" rtl="0" fontAlgn="base">
        <a:spcBef>
          <a:spcPct val="20000"/>
        </a:spcBef>
        <a:spcAft>
          <a:spcPct val="0"/>
        </a:spcAft>
        <a:buChar char="»"/>
        <a:defRPr sz="3690">
          <a:solidFill>
            <a:schemeClr val="tx1"/>
          </a:solidFill>
          <a:latin typeface="+mn-lt"/>
        </a:defRPr>
      </a:lvl6pPr>
      <a:lvl7pPr marL="5484300" indent="-421869" algn="l" rtl="0" fontAlgn="base">
        <a:spcBef>
          <a:spcPct val="20000"/>
        </a:spcBef>
        <a:spcAft>
          <a:spcPct val="0"/>
        </a:spcAft>
        <a:buChar char="»"/>
        <a:defRPr sz="3690">
          <a:solidFill>
            <a:schemeClr val="tx1"/>
          </a:solidFill>
          <a:latin typeface="+mn-lt"/>
        </a:defRPr>
      </a:lvl7pPr>
      <a:lvl8pPr marL="6328039" indent="-421869" algn="l" rtl="0" fontAlgn="base">
        <a:spcBef>
          <a:spcPct val="20000"/>
        </a:spcBef>
        <a:spcAft>
          <a:spcPct val="0"/>
        </a:spcAft>
        <a:buChar char="»"/>
        <a:defRPr sz="3690">
          <a:solidFill>
            <a:schemeClr val="tx1"/>
          </a:solidFill>
          <a:latin typeface="+mn-lt"/>
        </a:defRPr>
      </a:lvl8pPr>
      <a:lvl9pPr marL="7171778" indent="-421869" algn="l" rtl="0" fontAlgn="base">
        <a:spcBef>
          <a:spcPct val="20000"/>
        </a:spcBef>
        <a:spcAft>
          <a:spcPct val="0"/>
        </a:spcAft>
        <a:buChar char="»"/>
        <a:defRPr sz="369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687478" rtl="0" eaLnBrk="1" latinLnBrk="0" hangingPunct="1">
        <a:defRPr sz="3323" kern="1200">
          <a:solidFill>
            <a:schemeClr val="tx1"/>
          </a:solidFill>
          <a:latin typeface="+mn-lt"/>
          <a:ea typeface="+mn-ea"/>
          <a:cs typeface="+mn-cs"/>
        </a:defRPr>
      </a:lvl1pPr>
      <a:lvl2pPr marL="843739" algn="l" defTabSz="1687478" rtl="0" eaLnBrk="1" latinLnBrk="0" hangingPunct="1">
        <a:defRPr sz="3323" kern="1200">
          <a:solidFill>
            <a:schemeClr val="tx1"/>
          </a:solidFill>
          <a:latin typeface="+mn-lt"/>
          <a:ea typeface="+mn-ea"/>
          <a:cs typeface="+mn-cs"/>
        </a:defRPr>
      </a:lvl2pPr>
      <a:lvl3pPr marL="1687478" algn="l" defTabSz="1687478" rtl="0" eaLnBrk="1" latinLnBrk="0" hangingPunct="1">
        <a:defRPr sz="3323" kern="1200">
          <a:solidFill>
            <a:schemeClr val="tx1"/>
          </a:solidFill>
          <a:latin typeface="+mn-lt"/>
          <a:ea typeface="+mn-ea"/>
          <a:cs typeface="+mn-cs"/>
        </a:defRPr>
      </a:lvl3pPr>
      <a:lvl4pPr marL="2531216" algn="l" defTabSz="1687478" rtl="0" eaLnBrk="1" latinLnBrk="0" hangingPunct="1">
        <a:defRPr sz="3323" kern="1200">
          <a:solidFill>
            <a:schemeClr val="tx1"/>
          </a:solidFill>
          <a:latin typeface="+mn-lt"/>
          <a:ea typeface="+mn-ea"/>
          <a:cs typeface="+mn-cs"/>
        </a:defRPr>
      </a:lvl4pPr>
      <a:lvl5pPr marL="3374955" algn="l" defTabSz="1687478" rtl="0" eaLnBrk="1" latinLnBrk="0" hangingPunct="1">
        <a:defRPr sz="3323" kern="1200">
          <a:solidFill>
            <a:schemeClr val="tx1"/>
          </a:solidFill>
          <a:latin typeface="+mn-lt"/>
          <a:ea typeface="+mn-ea"/>
          <a:cs typeface="+mn-cs"/>
        </a:defRPr>
      </a:lvl5pPr>
      <a:lvl6pPr marL="4218694" algn="l" defTabSz="1687478" rtl="0" eaLnBrk="1" latinLnBrk="0" hangingPunct="1">
        <a:defRPr sz="3323" kern="1200">
          <a:solidFill>
            <a:schemeClr val="tx1"/>
          </a:solidFill>
          <a:latin typeface="+mn-lt"/>
          <a:ea typeface="+mn-ea"/>
          <a:cs typeface="+mn-cs"/>
        </a:defRPr>
      </a:lvl6pPr>
      <a:lvl7pPr marL="5062433" algn="l" defTabSz="1687478" rtl="0" eaLnBrk="1" latinLnBrk="0" hangingPunct="1">
        <a:defRPr sz="3323" kern="1200">
          <a:solidFill>
            <a:schemeClr val="tx1"/>
          </a:solidFill>
          <a:latin typeface="+mn-lt"/>
          <a:ea typeface="+mn-ea"/>
          <a:cs typeface="+mn-cs"/>
        </a:defRPr>
      </a:lvl7pPr>
      <a:lvl8pPr marL="5906169" algn="l" defTabSz="1687478" rtl="0" eaLnBrk="1" latinLnBrk="0" hangingPunct="1">
        <a:defRPr sz="3323" kern="1200">
          <a:solidFill>
            <a:schemeClr val="tx1"/>
          </a:solidFill>
          <a:latin typeface="+mn-lt"/>
          <a:ea typeface="+mn-ea"/>
          <a:cs typeface="+mn-cs"/>
        </a:defRPr>
      </a:lvl8pPr>
      <a:lvl9pPr marL="6749908" algn="l" defTabSz="1687478" rtl="0" eaLnBrk="1" latinLnBrk="0" hangingPunct="1">
        <a:defRPr sz="3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SDOverviewExample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4A60193-F083-497E-A9B1-ADCA80BC1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76" y="2437477"/>
            <a:ext cx="1721204" cy="3886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de-DE" sz="1400" u="sng" dirty="0"/>
              <a:t>kupfer912:Auction</a:t>
            </a:r>
            <a:endParaRPr lang="en-US" altLang="de-DE" sz="1400" dirty="0"/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CBB88A2D-E23E-496F-9C4E-AD97AB69BA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57628" y="2826159"/>
            <a:ext cx="0" cy="3960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AutoShape 40">
            <a:extLst>
              <a:ext uri="{FF2B5EF4-FFF2-40B4-BE49-F238E27FC236}">
                <a16:creationId xmlns:a16="http://schemas.microsoft.com/office/drawing/2014/main" id="{090CFBA6-3C6E-479E-98F7-81296948877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975750" y="1942705"/>
            <a:ext cx="792986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SD </a:t>
            </a:r>
            <a:r>
              <a:rPr lang="en-US" altLang="de-DE" sz="1600" dirty="0" smtClean="0"/>
              <a:t>Bid</a:t>
            </a:r>
            <a:endParaRPr lang="en-US" altLang="de-DE" sz="1600" dirty="0"/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54A60193-F083-497E-A9B1-ADCA80BC1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333" y="2437477"/>
            <a:ext cx="1721204" cy="3886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de-DE" sz="1400" u="sng" dirty="0" err="1" smtClean="0"/>
              <a:t>bidPol:BiddingPolicy</a:t>
            </a:r>
            <a:endParaRPr lang="en-US" altLang="de-DE" sz="1400" dirty="0"/>
          </a:p>
        </p:txBody>
      </p:sp>
      <p:sp>
        <p:nvSpPr>
          <p:cNvPr id="25" name="Line 5">
            <a:extLst>
              <a:ext uri="{FF2B5EF4-FFF2-40B4-BE49-F238E27FC236}">
                <a16:creationId xmlns:a16="http://schemas.microsoft.com/office/drawing/2014/main" id="{CBB88A2D-E23E-496F-9C4E-AD97AB69BA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96885" y="2826159"/>
            <a:ext cx="0" cy="3960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4A60193-F083-497E-A9B1-ADCA80BC1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590" y="2437477"/>
            <a:ext cx="1721204" cy="3886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de-DE" sz="1400" u="sng" dirty="0" err="1" smtClean="0"/>
              <a:t>timePol:TimingPolicy</a:t>
            </a:r>
            <a:endParaRPr lang="en-US" altLang="de-DE" sz="1400" dirty="0"/>
          </a:p>
        </p:txBody>
      </p:sp>
      <p:sp>
        <p:nvSpPr>
          <p:cNvPr id="11" name="Line 5">
            <a:extLst>
              <a:ext uri="{FF2B5EF4-FFF2-40B4-BE49-F238E27FC236}">
                <a16:creationId xmlns:a16="http://schemas.microsoft.com/office/drawing/2014/main" id="{CBB88A2D-E23E-496F-9C4E-AD97AB69BA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36142" y="2826159"/>
            <a:ext cx="0" cy="3960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54A60193-F083-497E-A9B1-ADCA80BC1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1846" y="2437477"/>
            <a:ext cx="1721204" cy="3886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de-DE" sz="1400" u="sng" dirty="0" err="1" smtClean="0"/>
              <a:t>theo:Person</a:t>
            </a:r>
            <a:endParaRPr lang="en-US" altLang="de-DE" sz="1400" dirty="0"/>
          </a:p>
        </p:txBody>
      </p:sp>
      <p:sp>
        <p:nvSpPr>
          <p:cNvPr id="13" name="Line 5">
            <a:extLst>
              <a:ext uri="{FF2B5EF4-FFF2-40B4-BE49-F238E27FC236}">
                <a16:creationId xmlns:a16="http://schemas.microsoft.com/office/drawing/2014/main" id="{CBB88A2D-E23E-496F-9C4E-AD97AB69BA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75398" y="2826159"/>
            <a:ext cx="0" cy="3960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14EE3A8C-1B7B-43AD-AE00-71351439A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628" y="2910355"/>
            <a:ext cx="203654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de-DE" sz="1200" dirty="0" err="1" smtClean="0"/>
              <a:t>validateBid</a:t>
            </a:r>
            <a:r>
              <a:rPr lang="en-US" altLang="de-DE" sz="1200" dirty="0" smtClean="0"/>
              <a:t>(bid)</a:t>
            </a:r>
            <a:endParaRPr lang="en-US" altLang="de-DE" sz="1200" dirty="0"/>
          </a:p>
        </p:txBody>
      </p:sp>
      <p:sp>
        <p:nvSpPr>
          <p:cNvPr id="17" name="Rectangle 1086">
            <a:extLst>
              <a:ext uri="{FF2B5EF4-FFF2-40B4-BE49-F238E27FC236}">
                <a16:creationId xmlns:a16="http://schemas.microsoft.com/office/drawing/2014/main" id="{F31D4346-B1F7-4E39-A07F-7AA0D789E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6198" y="3189102"/>
            <a:ext cx="144000" cy="302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1463978" y="3188309"/>
            <a:ext cx="196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1463978" y="3490728"/>
            <a:ext cx="19620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13">
            <a:extLst>
              <a:ext uri="{FF2B5EF4-FFF2-40B4-BE49-F238E27FC236}">
                <a16:creationId xmlns:a16="http://schemas.microsoft.com/office/drawing/2014/main" id="{14EE3A8C-1B7B-43AD-AE00-71351439A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349" y="3216744"/>
            <a:ext cx="203654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de-DE" sz="1200" dirty="0" smtClean="0"/>
              <a:t>return </a:t>
            </a:r>
            <a:r>
              <a:rPr lang="en-US" altLang="de-DE" sz="1200" dirty="0" err="1" smtClean="0"/>
              <a:t>BiddingPolicy.OK</a:t>
            </a:r>
            <a:endParaRPr lang="en-US" altLang="de-DE" sz="1200" dirty="0"/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1463978" y="3799496"/>
            <a:ext cx="399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086">
            <a:extLst>
              <a:ext uri="{FF2B5EF4-FFF2-40B4-BE49-F238E27FC236}">
                <a16:creationId xmlns:a16="http://schemas.microsoft.com/office/drawing/2014/main" id="{F31D4346-B1F7-4E39-A07F-7AA0D789E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555" y="3801627"/>
            <a:ext cx="144000" cy="302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13">
            <a:extLst>
              <a:ext uri="{FF2B5EF4-FFF2-40B4-BE49-F238E27FC236}">
                <a16:creationId xmlns:a16="http://schemas.microsoft.com/office/drawing/2014/main" id="{14EE3A8C-1B7B-43AD-AE00-71351439A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629" y="3511465"/>
            <a:ext cx="407851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de-DE" sz="1200" dirty="0" err="1" smtClean="0"/>
              <a:t>newCurrentClosingTime</a:t>
            </a:r>
            <a:r>
              <a:rPr lang="en-US" altLang="de-DE" sz="1200" dirty="0" smtClean="0"/>
              <a:t>(kuper912,bid)</a:t>
            </a:r>
            <a:endParaRPr lang="en-US" altLang="de-DE" sz="1200" dirty="0"/>
          </a:p>
        </p:txBody>
      </p:sp>
      <p:cxnSp>
        <p:nvCxnSpPr>
          <p:cNvPr id="27" name="Gerade Verbindung mit Pfeil 26"/>
          <p:cNvCxnSpPr/>
          <p:nvPr/>
        </p:nvCxnSpPr>
        <p:spPr>
          <a:xfrm>
            <a:off x="1459461" y="4104027"/>
            <a:ext cx="40320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13">
            <a:extLst>
              <a:ext uri="{FF2B5EF4-FFF2-40B4-BE49-F238E27FC236}">
                <a16:creationId xmlns:a16="http://schemas.microsoft.com/office/drawing/2014/main" id="{14EE3A8C-1B7B-43AD-AE00-71351439A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628" y="3816344"/>
            <a:ext cx="40785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de-DE" sz="1200" dirty="0" smtClean="0"/>
              <a:t>                               return t</a:t>
            </a:r>
            <a:endParaRPr lang="en-US" altLang="de-DE" sz="1200" dirty="0"/>
          </a:p>
        </p:txBody>
      </p:sp>
      <p:sp>
        <p:nvSpPr>
          <p:cNvPr id="29" name="Pfeil nach links und rechts 28"/>
          <p:cNvSpPr/>
          <p:nvPr/>
        </p:nvSpPr>
        <p:spPr>
          <a:xfrm>
            <a:off x="4316943" y="4262528"/>
            <a:ext cx="2438400" cy="484632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0" name="Text Box 11">
            <a:extLst>
              <a:ext uri="{FF2B5EF4-FFF2-40B4-BE49-F238E27FC236}">
                <a16:creationId xmlns:a16="http://schemas.microsoft.com/office/drawing/2014/main" id="{A22CC722-1F1E-4D7A-947E-ABEB35E8D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6943" y="4276623"/>
            <a:ext cx="24384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de-DE" sz="1200" dirty="0" err="1" smtClean="0"/>
              <a:t>t.timeSec</a:t>
            </a:r>
            <a:r>
              <a:rPr lang="en-US" altLang="de-DE" sz="1200" dirty="0" smtClean="0"/>
              <a:t> == </a:t>
            </a:r>
            <a:r>
              <a:rPr lang="en-US" altLang="de-DE" sz="1200" dirty="0" err="1" smtClean="0"/>
              <a:t>bid.time.timeSec</a:t>
            </a:r>
            <a:endParaRPr lang="en-US" altLang="de-DE" sz="1200" dirty="0" smtClean="0"/>
          </a:p>
          <a:p>
            <a:pPr algn="ctr" eaLnBrk="0" hangingPunct="0"/>
            <a:r>
              <a:rPr lang="de-DE" altLang="de-DE" sz="1200" dirty="0" smtClean="0"/>
              <a:t>+ </a:t>
            </a:r>
            <a:r>
              <a:rPr lang="de-DE" altLang="de-DE" sz="1200" dirty="0" err="1" smtClean="0"/>
              <a:t>extensionTime</a:t>
            </a:r>
            <a:endParaRPr lang="en-US" altLang="de-DE" sz="1200" dirty="0"/>
          </a:p>
        </p:txBody>
      </p:sp>
      <p:sp>
        <p:nvSpPr>
          <p:cNvPr id="32" name="Pfeil nach links und rechts 31"/>
          <p:cNvSpPr/>
          <p:nvPr/>
        </p:nvSpPr>
        <p:spPr>
          <a:xfrm>
            <a:off x="6356198" y="4846916"/>
            <a:ext cx="2438400" cy="484632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3" name="Text Box 11">
            <a:extLst>
              <a:ext uri="{FF2B5EF4-FFF2-40B4-BE49-F238E27FC236}">
                <a16:creationId xmlns:a16="http://schemas.microsoft.com/office/drawing/2014/main" id="{A22CC722-1F1E-4D7A-947E-ABEB35E8D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198" y="4960071"/>
            <a:ext cx="2438401" cy="275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de-DE" sz="1200" dirty="0"/>
              <a:t>let int m = </a:t>
            </a:r>
            <a:r>
              <a:rPr lang="en-US" altLang="de-DE" sz="1200" dirty="0" err="1"/>
              <a:t>theo.message.size</a:t>
            </a:r>
            <a:endParaRPr lang="en-US" altLang="de-DE" sz="1200" dirty="0"/>
          </a:p>
        </p:txBody>
      </p:sp>
      <p:cxnSp>
        <p:nvCxnSpPr>
          <p:cNvPr id="34" name="Gerade Verbindung mit Pfeil 33"/>
          <p:cNvCxnSpPr/>
          <p:nvPr/>
        </p:nvCxnSpPr>
        <p:spPr>
          <a:xfrm>
            <a:off x="1457628" y="5666396"/>
            <a:ext cx="604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13">
            <a:extLst>
              <a:ext uri="{FF2B5EF4-FFF2-40B4-BE49-F238E27FC236}">
                <a16:creationId xmlns:a16="http://schemas.microsoft.com/office/drawing/2014/main" id="{14EE3A8C-1B7B-43AD-AE00-71351439A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630" y="5384115"/>
            <a:ext cx="61155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de-DE" sz="1200" dirty="0" err="1" smtClean="0"/>
              <a:t>sendMessage</a:t>
            </a:r>
            <a:r>
              <a:rPr lang="en-US" altLang="de-DE" sz="1200" dirty="0" smtClean="0"/>
              <a:t>(</a:t>
            </a:r>
            <a:r>
              <a:rPr lang="en-US" altLang="de-DE" sz="1200" dirty="0" err="1" smtClean="0"/>
              <a:t>bm</a:t>
            </a:r>
            <a:r>
              <a:rPr lang="en-US" altLang="de-DE" sz="1200" dirty="0" smtClean="0"/>
              <a:t>)</a:t>
            </a:r>
            <a:endParaRPr lang="en-US" altLang="de-DE" sz="1200" dirty="0"/>
          </a:p>
        </p:txBody>
      </p:sp>
      <p:sp>
        <p:nvSpPr>
          <p:cNvPr id="36" name="Rectangle 1086">
            <a:extLst>
              <a:ext uri="{FF2B5EF4-FFF2-40B4-BE49-F238E27FC236}">
                <a16:creationId xmlns:a16="http://schemas.microsoft.com/office/drawing/2014/main" id="{F31D4346-B1F7-4E39-A07F-7AA0D789E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3554" y="5666227"/>
            <a:ext cx="144000" cy="302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7" name="Gerade Verbindung mit Pfeil 36"/>
          <p:cNvCxnSpPr/>
          <p:nvPr/>
        </p:nvCxnSpPr>
        <p:spPr>
          <a:xfrm>
            <a:off x="1463014" y="5969420"/>
            <a:ext cx="60480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13">
            <a:extLst>
              <a:ext uri="{FF2B5EF4-FFF2-40B4-BE49-F238E27FC236}">
                <a16:creationId xmlns:a16="http://schemas.microsoft.com/office/drawing/2014/main" id="{14EE3A8C-1B7B-43AD-AE00-71351439A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947" y="5692626"/>
            <a:ext cx="40785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de-DE" sz="1200" dirty="0" smtClean="0"/>
              <a:t>                               return</a:t>
            </a:r>
            <a:endParaRPr lang="en-US" altLang="de-DE" sz="1200" dirty="0"/>
          </a:p>
        </p:txBody>
      </p:sp>
      <p:sp>
        <p:nvSpPr>
          <p:cNvPr id="40" name="Pfeil nach links und rechts 39"/>
          <p:cNvSpPr/>
          <p:nvPr/>
        </p:nvSpPr>
        <p:spPr>
          <a:xfrm>
            <a:off x="6356198" y="6183528"/>
            <a:ext cx="2438400" cy="484632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1" name="Text Box 11">
            <a:extLst>
              <a:ext uri="{FF2B5EF4-FFF2-40B4-BE49-F238E27FC236}">
                <a16:creationId xmlns:a16="http://schemas.microsoft.com/office/drawing/2014/main" id="{A22CC722-1F1E-4D7A-947E-ABEB35E8D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198" y="6296683"/>
            <a:ext cx="2438401" cy="275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de-DE" sz="1200" dirty="0"/>
              <a:t>m+1 </a:t>
            </a:r>
            <a:r>
              <a:rPr lang="en-US" altLang="de-DE" sz="1200" dirty="0" smtClean="0"/>
              <a:t>== </a:t>
            </a:r>
            <a:r>
              <a:rPr lang="en-US" altLang="de-DE" sz="1200" dirty="0" err="1"/>
              <a:t>theo.messages.size</a:t>
            </a:r>
            <a:endParaRPr lang="en-US" altLang="de-DE" sz="1200" dirty="0"/>
          </a:p>
        </p:txBody>
      </p:sp>
    </p:spTree>
    <p:extLst>
      <p:ext uri="{BB962C8B-B14F-4D97-AF65-F5344CB8AC3E}">
        <p14:creationId xmlns:p14="http://schemas.microsoft.com/office/powerpoint/2010/main" val="524779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6">
            <a:extLst>
              <a:ext uri="{FF2B5EF4-FFF2-40B4-BE49-F238E27FC236}">
                <a16:creationId xmlns:a16="http://schemas.microsoft.com/office/drawing/2014/main" id="{897E6760-72E7-4EB7-A188-CEF8E7BF9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7630" y="2851171"/>
            <a:ext cx="0" cy="302181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0" name="Pfeil nach links und rechts 29"/>
          <p:cNvSpPr/>
          <p:nvPr/>
        </p:nvSpPr>
        <p:spPr>
          <a:xfrm>
            <a:off x="4258422" y="4026268"/>
            <a:ext cx="2438400" cy="484632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SDSymtabExample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4A60193-F083-497E-A9B1-ADCA80BC1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76" y="2437477"/>
            <a:ext cx="1721204" cy="3886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de-DE" sz="1400" u="sng" dirty="0"/>
              <a:t>kupfer912:Auction</a:t>
            </a:r>
            <a:endParaRPr lang="en-US" altLang="de-DE" sz="1400" dirty="0"/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CBB88A2D-E23E-496F-9C4E-AD97AB69BA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57628" y="2826159"/>
            <a:ext cx="0" cy="308977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82BE025-9A23-4CEA-B59C-ACDE4C6E3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3551" y="2462489"/>
            <a:ext cx="1262125" cy="4176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de-DE" sz="1400" u="sng" dirty="0" err="1"/>
              <a:t>theo:Person</a:t>
            </a:r>
            <a:endParaRPr lang="en-US" altLang="de-DE" sz="1400" u="sng" dirty="0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C9650CFC-006C-4A83-B3C2-4DB13514F7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4069" y="4722538"/>
            <a:ext cx="40035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Text Box 13">
            <a:extLst>
              <a:ext uri="{FF2B5EF4-FFF2-40B4-BE49-F238E27FC236}">
                <a16:creationId xmlns:a16="http://schemas.microsoft.com/office/drawing/2014/main" id="{695D04CD-3FD2-4C3B-ABE6-A757C226B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226" y="4400327"/>
            <a:ext cx="145424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1200" dirty="0" err="1"/>
              <a:t>sendMessage</a:t>
            </a:r>
            <a:r>
              <a:rPr lang="en-US" altLang="de-DE" sz="1200" dirty="0"/>
              <a:t>(</a:t>
            </a:r>
            <a:r>
              <a:rPr lang="en-US" altLang="de-DE" sz="1200" dirty="0" err="1"/>
              <a:t>bm</a:t>
            </a:r>
            <a:r>
              <a:rPr lang="en-US" altLang="de-DE" sz="1200" dirty="0"/>
              <a:t>)</a:t>
            </a:r>
          </a:p>
        </p:txBody>
      </p:sp>
      <p:sp>
        <p:nvSpPr>
          <p:cNvPr id="9" name="Line 14">
            <a:extLst>
              <a:ext uri="{FF2B5EF4-FFF2-40B4-BE49-F238E27FC236}">
                <a16:creationId xmlns:a16="http://schemas.microsoft.com/office/drawing/2014/main" id="{A004F13E-72DE-445B-A529-026995F664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57628" y="5062194"/>
            <a:ext cx="401999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267855-F279-450D-B34F-88852EC43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038" y="3268924"/>
            <a:ext cx="1475839" cy="4176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de-DE" sz="1400" u="sng" dirty="0" err="1"/>
              <a:t>bm:BidMessage</a:t>
            </a:r>
            <a:endParaRPr lang="en-US" altLang="de-DE" sz="1400" u="sng" dirty="0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94265CCA-B16A-4F8C-887C-61FEAE5AC1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86674" y="3491307"/>
            <a:ext cx="1637364" cy="107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4EE3A8C-1B7B-43AD-AE00-71351439A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0812" y="3242241"/>
            <a:ext cx="1594378" cy="281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1200" dirty="0"/>
              <a:t>new </a:t>
            </a:r>
            <a:r>
              <a:rPr lang="en-US" altLang="de-DE" sz="1200" dirty="0" err="1"/>
              <a:t>BidMessage</a:t>
            </a:r>
            <a:r>
              <a:rPr lang="en-US" altLang="de-DE" sz="1200" dirty="0"/>
              <a:t>(…)</a:t>
            </a:r>
          </a:p>
        </p:txBody>
      </p:sp>
      <p:sp>
        <p:nvSpPr>
          <p:cNvPr id="13" name="Line 6">
            <a:extLst>
              <a:ext uri="{FF2B5EF4-FFF2-40B4-BE49-F238E27FC236}">
                <a16:creationId xmlns:a16="http://schemas.microsoft.com/office/drawing/2014/main" id="{696526CA-7D3B-4BF6-8776-DA37F001D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5900" y="3691057"/>
            <a:ext cx="0" cy="219627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CBF41C73-81E6-4D9B-9D4E-0BAF6A2A2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829" y="4781015"/>
            <a:ext cx="5854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1200" dirty="0"/>
              <a:t>return</a:t>
            </a:r>
          </a:p>
        </p:txBody>
      </p:sp>
      <p:sp>
        <p:nvSpPr>
          <p:cNvPr id="15" name="AutoShape 40">
            <a:extLst>
              <a:ext uri="{FF2B5EF4-FFF2-40B4-BE49-F238E27FC236}">
                <a16:creationId xmlns:a16="http://schemas.microsoft.com/office/drawing/2014/main" id="{090CFBA6-3C6E-479E-98F7-81296948877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903836" y="1942705"/>
            <a:ext cx="792986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SD </a:t>
            </a:r>
            <a:r>
              <a:rPr lang="en-US" altLang="de-DE" sz="1600" dirty="0" smtClean="0"/>
              <a:t>Size</a:t>
            </a:r>
            <a:endParaRPr lang="en-US" altLang="de-DE" sz="1600" dirty="0"/>
          </a:p>
        </p:txBody>
      </p:sp>
      <p:sp>
        <p:nvSpPr>
          <p:cNvPr id="18" name="Text Box 11">
            <a:extLst>
              <a:ext uri="{FF2B5EF4-FFF2-40B4-BE49-F238E27FC236}">
                <a16:creationId xmlns:a16="http://schemas.microsoft.com/office/drawing/2014/main" id="{A22CC722-1F1E-4D7A-947E-ABEB35E8D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8422" y="4139423"/>
            <a:ext cx="2438401" cy="275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de-DE" sz="1200" dirty="0"/>
              <a:t>let int m = </a:t>
            </a:r>
            <a:r>
              <a:rPr lang="en-US" altLang="de-DE" sz="1200" dirty="0" err="1"/>
              <a:t>theo.message.size</a:t>
            </a:r>
            <a:endParaRPr lang="en-US" altLang="de-DE" sz="1200" dirty="0"/>
          </a:p>
        </p:txBody>
      </p:sp>
      <p:sp>
        <p:nvSpPr>
          <p:cNvPr id="32" name="Pfeil nach links und rechts 31"/>
          <p:cNvSpPr/>
          <p:nvPr/>
        </p:nvSpPr>
        <p:spPr>
          <a:xfrm>
            <a:off x="704076" y="5178956"/>
            <a:ext cx="5992746" cy="484632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3" name="Text Box 11">
            <a:extLst>
              <a:ext uri="{FF2B5EF4-FFF2-40B4-BE49-F238E27FC236}">
                <a16:creationId xmlns:a16="http://schemas.microsoft.com/office/drawing/2014/main" id="{A22CC722-1F1E-4D7A-947E-ABEB35E8D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077" y="5292110"/>
            <a:ext cx="599274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de-DE" sz="1200" dirty="0" smtClean="0"/>
              <a:t>m+1 == </a:t>
            </a:r>
            <a:r>
              <a:rPr lang="en-US" altLang="de-DE" sz="1200" dirty="0" err="1" smtClean="0"/>
              <a:t>theo.messages.size</a:t>
            </a:r>
            <a:endParaRPr lang="en-US" altLang="de-DE" sz="1200" dirty="0"/>
          </a:p>
        </p:txBody>
      </p:sp>
    </p:spTree>
    <p:extLst>
      <p:ext uri="{BB962C8B-B14F-4D97-AF65-F5344CB8AC3E}">
        <p14:creationId xmlns:p14="http://schemas.microsoft.com/office/powerpoint/2010/main" val="405636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STInstanceExample</a:t>
            </a:r>
            <a:endParaRPr lang="en-US" dirty="0"/>
          </a:p>
        </p:txBody>
      </p:sp>
      <p:grpSp>
        <p:nvGrpSpPr>
          <p:cNvPr id="3" name="Group 1081">
            <a:extLst>
              <a:ext uri="{FF2B5EF4-FFF2-40B4-BE49-F238E27FC236}">
                <a16:creationId xmlns:a16="http://schemas.microsoft.com/office/drawing/2014/main" id="{BE7C5964-7691-414E-8807-6024E7420318}"/>
              </a:ext>
            </a:extLst>
          </p:cNvPr>
          <p:cNvGrpSpPr>
            <a:grpSpLocks/>
          </p:cNvGrpSpPr>
          <p:nvPr/>
        </p:nvGrpSpPr>
        <p:grpSpPr bwMode="auto">
          <a:xfrm>
            <a:off x="2649909" y="2475513"/>
            <a:ext cx="2816772" cy="741600"/>
            <a:chOff x="3677" y="3216"/>
            <a:chExt cx="1242" cy="528"/>
          </a:xfrm>
        </p:grpSpPr>
        <p:sp>
          <p:nvSpPr>
            <p:cNvPr id="4" name="Rectangle 1082">
              <a:extLst>
                <a:ext uri="{FF2B5EF4-FFF2-40B4-BE49-F238E27FC236}">
                  <a16:creationId xmlns:a16="http://schemas.microsoft.com/office/drawing/2014/main" id="{6EBE3F40-E2BE-4E07-A017-31DB9C613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16"/>
              <a:ext cx="100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Text Box 1083">
              <a:extLst>
                <a:ext uri="{FF2B5EF4-FFF2-40B4-BE49-F238E27FC236}">
                  <a16:creationId xmlns:a16="http://schemas.microsoft.com/office/drawing/2014/main" id="{4FDD4C68-E188-427A-9B4F-E38F0DC74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7" y="3254"/>
              <a:ext cx="124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400" u="sng" dirty="0"/>
                <a:t>:</a:t>
              </a:r>
              <a:r>
                <a:rPr lang="en-US" altLang="de-DE" sz="1400" u="sng" dirty="0" err="1"/>
                <a:t>SequenceDiagramSymbol</a:t>
              </a:r>
              <a:endParaRPr lang="en-US" altLang="de-DE" sz="1400" u="sng" dirty="0"/>
            </a:p>
          </p:txBody>
        </p:sp>
        <p:sp>
          <p:nvSpPr>
            <p:cNvPr id="6" name="Rectangle 1084">
              <a:extLst>
                <a:ext uri="{FF2B5EF4-FFF2-40B4-BE49-F238E27FC236}">
                  <a16:creationId xmlns:a16="http://schemas.microsoft.com/office/drawing/2014/main" id="{09C32812-763E-4B73-8F4A-2B04469D3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04"/>
              <a:ext cx="100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1085">
              <a:extLst>
                <a:ext uri="{FF2B5EF4-FFF2-40B4-BE49-F238E27FC236}">
                  <a16:creationId xmlns:a16="http://schemas.microsoft.com/office/drawing/2014/main" id="{41A16585-08A4-44ED-80D7-E6ACC0A0A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504"/>
              <a:ext cx="105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e-DE" sz="1400" dirty="0" err="1"/>
                <a:t>name</a:t>
              </a:r>
              <a:r>
                <a:rPr lang="de-DE" sz="1400" dirty="0"/>
                <a:t> = </a:t>
              </a:r>
              <a:r>
                <a:rPr lang="de-DE" sz="1400" dirty="0" smtClean="0"/>
                <a:t>"Size</a:t>
              </a:r>
              <a:r>
                <a:rPr lang="de-DE" sz="1400" dirty="0" smtClean="0"/>
                <a:t>"</a:t>
              </a:r>
              <a:endParaRPr lang="de-DE" sz="1400" dirty="0"/>
            </a:p>
          </p:txBody>
        </p:sp>
      </p:grpSp>
      <p:grpSp>
        <p:nvGrpSpPr>
          <p:cNvPr id="8" name="Group 1081">
            <a:extLst>
              <a:ext uri="{FF2B5EF4-FFF2-40B4-BE49-F238E27FC236}">
                <a16:creationId xmlns:a16="http://schemas.microsoft.com/office/drawing/2014/main" id="{ED23DA4F-9B69-49F7-8C1C-01FC826DA0A1}"/>
              </a:ext>
            </a:extLst>
          </p:cNvPr>
          <p:cNvGrpSpPr>
            <a:grpSpLocks/>
          </p:cNvGrpSpPr>
          <p:nvPr/>
        </p:nvGrpSpPr>
        <p:grpSpPr bwMode="auto">
          <a:xfrm>
            <a:off x="1941401" y="4790176"/>
            <a:ext cx="1962000" cy="1082904"/>
            <a:chOff x="3792" y="3216"/>
            <a:chExt cx="1053" cy="771"/>
          </a:xfrm>
        </p:grpSpPr>
        <p:sp>
          <p:nvSpPr>
            <p:cNvPr id="9" name="Rectangle 1082">
              <a:extLst>
                <a:ext uri="{FF2B5EF4-FFF2-40B4-BE49-F238E27FC236}">
                  <a16:creationId xmlns:a16="http://schemas.microsoft.com/office/drawing/2014/main" id="{DE1190FE-EB52-4F36-B1DA-A3E621053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16"/>
              <a:ext cx="1008" cy="7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1083">
              <a:extLst>
                <a:ext uri="{FF2B5EF4-FFF2-40B4-BE49-F238E27FC236}">
                  <a16:creationId xmlns:a16="http://schemas.microsoft.com/office/drawing/2014/main" id="{D5C9014E-5F1B-4A47-B74A-DCFD1678D8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7" y="3254"/>
              <a:ext cx="61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400" u="sng" dirty="0"/>
                <a:t>:</a:t>
              </a:r>
              <a:r>
                <a:rPr lang="en-US" altLang="de-DE" sz="1400" u="sng" dirty="0" err="1"/>
                <a:t>VariableSymbol</a:t>
              </a:r>
              <a:endParaRPr lang="en-US" altLang="de-DE" sz="1400" u="sng" dirty="0"/>
            </a:p>
          </p:txBody>
        </p:sp>
        <p:sp>
          <p:nvSpPr>
            <p:cNvPr id="11" name="Rectangle 1084">
              <a:extLst>
                <a:ext uri="{FF2B5EF4-FFF2-40B4-BE49-F238E27FC236}">
                  <a16:creationId xmlns:a16="http://schemas.microsoft.com/office/drawing/2014/main" id="{DB57FA4A-F2A9-4E5F-9471-DB8CD9DA3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04"/>
              <a:ext cx="1008" cy="4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085">
              <a:extLst>
                <a:ext uri="{FF2B5EF4-FFF2-40B4-BE49-F238E27FC236}">
                  <a16:creationId xmlns:a16="http://schemas.microsoft.com/office/drawing/2014/main" id="{378EF369-3851-41EE-862A-9E7F4C6697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515"/>
              <a:ext cx="105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e-DE" sz="1400" dirty="0" err="1"/>
                <a:t>name</a:t>
              </a:r>
              <a:r>
                <a:rPr lang="de-DE" sz="1400" dirty="0"/>
                <a:t> = "kupfer912"</a:t>
              </a:r>
              <a:endParaRPr lang="en-US" altLang="de-DE" sz="1400" u="sng" dirty="0"/>
            </a:p>
          </p:txBody>
        </p:sp>
      </p:grpSp>
      <p:grpSp>
        <p:nvGrpSpPr>
          <p:cNvPr id="13" name="Group 1081">
            <a:extLst>
              <a:ext uri="{FF2B5EF4-FFF2-40B4-BE49-F238E27FC236}">
                <a16:creationId xmlns:a16="http://schemas.microsoft.com/office/drawing/2014/main" id="{C89DF27D-8D3F-40C4-955E-079F7712AF12}"/>
              </a:ext>
            </a:extLst>
          </p:cNvPr>
          <p:cNvGrpSpPr>
            <a:grpSpLocks/>
          </p:cNvGrpSpPr>
          <p:nvPr/>
        </p:nvGrpSpPr>
        <p:grpSpPr bwMode="auto">
          <a:xfrm>
            <a:off x="2572279" y="3655762"/>
            <a:ext cx="2326672" cy="741600"/>
            <a:chOff x="3719" y="3216"/>
            <a:chExt cx="1152" cy="528"/>
          </a:xfrm>
        </p:grpSpPr>
        <p:sp>
          <p:nvSpPr>
            <p:cNvPr id="14" name="Rectangle 1082">
              <a:extLst>
                <a:ext uri="{FF2B5EF4-FFF2-40B4-BE49-F238E27FC236}">
                  <a16:creationId xmlns:a16="http://schemas.microsoft.com/office/drawing/2014/main" id="{EC3DB595-9CAB-4A89-9DEA-E3B44A79D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16"/>
              <a:ext cx="100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083">
              <a:extLst>
                <a:ext uri="{FF2B5EF4-FFF2-40B4-BE49-F238E27FC236}">
                  <a16:creationId xmlns:a16="http://schemas.microsoft.com/office/drawing/2014/main" id="{6431C9E9-F032-4E62-91D4-217ECAC4A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9" y="3254"/>
              <a:ext cx="115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400" u="sng" dirty="0"/>
                <a:t>:</a:t>
              </a:r>
              <a:r>
                <a:rPr lang="en-US" altLang="de-DE" sz="1400" u="sng" dirty="0" smtClean="0"/>
                <a:t>SD4DevelopmentScope</a:t>
              </a:r>
              <a:endParaRPr lang="en-US" altLang="de-DE" sz="1400" u="sng" dirty="0"/>
            </a:p>
          </p:txBody>
        </p:sp>
        <p:sp>
          <p:nvSpPr>
            <p:cNvPr id="16" name="Rectangle 1084">
              <a:extLst>
                <a:ext uri="{FF2B5EF4-FFF2-40B4-BE49-F238E27FC236}">
                  <a16:creationId xmlns:a16="http://schemas.microsoft.com/office/drawing/2014/main" id="{D4EBD051-63A1-401D-8B28-A7D6CCDB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04"/>
              <a:ext cx="100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085">
              <a:extLst>
                <a:ext uri="{FF2B5EF4-FFF2-40B4-BE49-F238E27FC236}">
                  <a16:creationId xmlns:a16="http://schemas.microsoft.com/office/drawing/2014/main" id="{60EE0E85-7800-4B1B-B715-68E215AF89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504"/>
              <a:ext cx="105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e-DE" sz="1400" dirty="0" err="1"/>
                <a:t>name</a:t>
              </a:r>
              <a:r>
                <a:rPr lang="de-DE" sz="1400" dirty="0"/>
                <a:t> = </a:t>
              </a:r>
              <a:r>
                <a:rPr lang="de-DE" sz="1400" dirty="0" smtClean="0"/>
                <a:t>"Size</a:t>
              </a:r>
              <a:r>
                <a:rPr lang="de-DE" sz="1400" dirty="0" smtClean="0"/>
                <a:t>"</a:t>
              </a:r>
              <a:endParaRPr lang="de-DE" sz="1400" dirty="0"/>
            </a:p>
          </p:txBody>
        </p:sp>
      </p:grpSp>
      <p:sp>
        <p:nvSpPr>
          <p:cNvPr id="18" name="Line 1086">
            <a:extLst>
              <a:ext uri="{FF2B5EF4-FFF2-40B4-BE49-F238E27FC236}">
                <a16:creationId xmlns:a16="http://schemas.microsoft.com/office/drawing/2014/main" id="{287637FA-3659-485E-98DE-42C7FD65E9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7633" y="3225351"/>
            <a:ext cx="0" cy="4274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de-DE" dirty="0"/>
          </a:p>
        </p:txBody>
      </p:sp>
      <p:cxnSp>
        <p:nvCxnSpPr>
          <p:cNvPr id="19" name="Verbinder: gewinkelt 145">
            <a:extLst>
              <a:ext uri="{FF2B5EF4-FFF2-40B4-BE49-F238E27FC236}">
                <a16:creationId xmlns:a16="http://schemas.microsoft.com/office/drawing/2014/main" id="{B22E6D2C-CEEA-47E6-9A5E-31D3ADEA16FA}"/>
              </a:ext>
            </a:extLst>
          </p:cNvPr>
          <p:cNvCxnSpPr>
            <a:cxnSpLocks/>
          </p:cNvCxnSpPr>
          <p:nvPr/>
        </p:nvCxnSpPr>
        <p:spPr>
          <a:xfrm rot="5400000">
            <a:off x="6164831" y="4757501"/>
            <a:ext cx="970403" cy="2314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Line 1086">
            <a:extLst>
              <a:ext uri="{FF2B5EF4-FFF2-40B4-BE49-F238E27FC236}">
                <a16:creationId xmlns:a16="http://schemas.microsoft.com/office/drawing/2014/main" id="{9267AAAD-796B-45E8-B447-F0A7E21CC3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1716" y="4402076"/>
            <a:ext cx="0" cy="16291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de-DE"/>
          </a:p>
        </p:txBody>
      </p:sp>
      <p:sp>
        <p:nvSpPr>
          <p:cNvPr id="21" name="Line 1086">
            <a:extLst>
              <a:ext uri="{FF2B5EF4-FFF2-40B4-BE49-F238E27FC236}">
                <a16:creationId xmlns:a16="http://schemas.microsoft.com/office/drawing/2014/main" id="{78324027-C595-42EB-89A5-C3621B4C24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59287" y="4136482"/>
            <a:ext cx="6816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de-DE" dirty="0"/>
          </a:p>
        </p:txBody>
      </p:sp>
      <p:sp>
        <p:nvSpPr>
          <p:cNvPr id="22" name="Text Box 1085">
            <a:extLst>
              <a:ext uri="{FF2B5EF4-FFF2-40B4-BE49-F238E27FC236}">
                <a16:creationId xmlns:a16="http://schemas.microsoft.com/office/drawing/2014/main" id="{48D61797-025F-4D63-ACEE-449B00E8F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3312" y="5511771"/>
            <a:ext cx="1962000" cy="307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dirty="0"/>
              <a:t>type = </a:t>
            </a:r>
            <a:r>
              <a:rPr lang="de-DE" sz="1400" dirty="0" err="1"/>
              <a:t>Auction</a:t>
            </a:r>
            <a:endParaRPr lang="en-US" altLang="de-DE" sz="1400" u="sng" dirty="0"/>
          </a:p>
        </p:txBody>
      </p:sp>
      <p:grpSp>
        <p:nvGrpSpPr>
          <p:cNvPr id="23" name="Group 1081">
            <a:extLst>
              <a:ext uri="{FF2B5EF4-FFF2-40B4-BE49-F238E27FC236}">
                <a16:creationId xmlns:a16="http://schemas.microsoft.com/office/drawing/2014/main" id="{E4555E0A-6C73-4189-B88F-0480D10544A6}"/>
              </a:ext>
            </a:extLst>
          </p:cNvPr>
          <p:cNvGrpSpPr>
            <a:grpSpLocks/>
          </p:cNvGrpSpPr>
          <p:nvPr/>
        </p:nvGrpSpPr>
        <p:grpSpPr bwMode="auto">
          <a:xfrm>
            <a:off x="4662953" y="4784688"/>
            <a:ext cx="1962000" cy="1082904"/>
            <a:chOff x="3792" y="3216"/>
            <a:chExt cx="1053" cy="771"/>
          </a:xfrm>
        </p:grpSpPr>
        <p:sp>
          <p:nvSpPr>
            <p:cNvPr id="24" name="Rectangle 1082">
              <a:extLst>
                <a:ext uri="{FF2B5EF4-FFF2-40B4-BE49-F238E27FC236}">
                  <a16:creationId xmlns:a16="http://schemas.microsoft.com/office/drawing/2014/main" id="{2A0D4FBD-F92C-4A80-9E12-3BB5364FE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16"/>
              <a:ext cx="1008" cy="7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1083">
              <a:extLst>
                <a:ext uri="{FF2B5EF4-FFF2-40B4-BE49-F238E27FC236}">
                  <a16:creationId xmlns:a16="http://schemas.microsoft.com/office/drawing/2014/main" id="{D3AD6DF6-CC47-4D1B-827C-5D0F0E1EE0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7" y="3254"/>
              <a:ext cx="61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400" u="sng" dirty="0"/>
                <a:t>:</a:t>
              </a:r>
              <a:r>
                <a:rPr lang="en-US" altLang="de-DE" sz="1400" u="sng" dirty="0" err="1"/>
                <a:t>VariableSymbol</a:t>
              </a:r>
              <a:endParaRPr lang="en-US" altLang="de-DE" sz="1400" u="sng" dirty="0"/>
            </a:p>
          </p:txBody>
        </p:sp>
        <p:sp>
          <p:nvSpPr>
            <p:cNvPr id="26" name="Rectangle 1084">
              <a:extLst>
                <a:ext uri="{FF2B5EF4-FFF2-40B4-BE49-F238E27FC236}">
                  <a16:creationId xmlns:a16="http://schemas.microsoft.com/office/drawing/2014/main" id="{96D23349-6375-4669-8E9E-4CBADEE89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04"/>
              <a:ext cx="1008" cy="4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1085">
              <a:extLst>
                <a:ext uri="{FF2B5EF4-FFF2-40B4-BE49-F238E27FC236}">
                  <a16:creationId xmlns:a16="http://schemas.microsoft.com/office/drawing/2014/main" id="{4F12CD1F-69EE-4B4D-885E-D41B3E927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515"/>
              <a:ext cx="105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e-DE" sz="1400" dirty="0" err="1"/>
                <a:t>name</a:t>
              </a:r>
              <a:r>
                <a:rPr lang="de-DE" sz="1400" dirty="0"/>
                <a:t> = "</a:t>
              </a:r>
              <a:r>
                <a:rPr lang="de-DE" sz="1400" dirty="0" err="1"/>
                <a:t>bm</a:t>
              </a:r>
              <a:r>
                <a:rPr lang="de-DE" sz="1400" dirty="0"/>
                <a:t>"</a:t>
              </a:r>
              <a:endParaRPr lang="en-US" altLang="de-DE" sz="1400" u="sng" dirty="0"/>
            </a:p>
          </p:txBody>
        </p:sp>
      </p:grpSp>
      <p:sp>
        <p:nvSpPr>
          <p:cNvPr id="28" name="Text Box 1085">
            <a:extLst>
              <a:ext uri="{FF2B5EF4-FFF2-40B4-BE49-F238E27FC236}">
                <a16:creationId xmlns:a16="http://schemas.microsoft.com/office/drawing/2014/main" id="{4ADA7B73-91AF-41F3-B2C1-037BAE4BA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086" y="5487309"/>
            <a:ext cx="1962000" cy="307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dirty="0"/>
              <a:t>type = </a:t>
            </a:r>
            <a:r>
              <a:rPr lang="de-DE" sz="1400" dirty="0" err="1"/>
              <a:t>BidMessage</a:t>
            </a:r>
            <a:endParaRPr lang="en-US" altLang="de-DE" sz="1400" u="sng" dirty="0"/>
          </a:p>
        </p:txBody>
      </p:sp>
      <p:grpSp>
        <p:nvGrpSpPr>
          <p:cNvPr id="29" name="Group 1081">
            <a:extLst>
              <a:ext uri="{FF2B5EF4-FFF2-40B4-BE49-F238E27FC236}">
                <a16:creationId xmlns:a16="http://schemas.microsoft.com/office/drawing/2014/main" id="{D9E85F1D-927C-49A2-A841-F28AD451356F}"/>
              </a:ext>
            </a:extLst>
          </p:cNvPr>
          <p:cNvGrpSpPr>
            <a:grpSpLocks/>
          </p:cNvGrpSpPr>
          <p:nvPr/>
        </p:nvGrpSpPr>
        <p:grpSpPr bwMode="auto">
          <a:xfrm>
            <a:off x="5808965" y="6016222"/>
            <a:ext cx="1962000" cy="1082904"/>
            <a:chOff x="3792" y="3216"/>
            <a:chExt cx="1053" cy="771"/>
          </a:xfrm>
        </p:grpSpPr>
        <p:sp>
          <p:nvSpPr>
            <p:cNvPr id="30" name="Rectangle 1082">
              <a:extLst>
                <a:ext uri="{FF2B5EF4-FFF2-40B4-BE49-F238E27FC236}">
                  <a16:creationId xmlns:a16="http://schemas.microsoft.com/office/drawing/2014/main" id="{8E48C1BD-BBDF-4130-BEFC-E09C2BFE1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16"/>
              <a:ext cx="1008" cy="7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1083">
              <a:extLst>
                <a:ext uri="{FF2B5EF4-FFF2-40B4-BE49-F238E27FC236}">
                  <a16:creationId xmlns:a16="http://schemas.microsoft.com/office/drawing/2014/main" id="{4DDFA239-ACFC-44D9-97B8-02E4145CE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7" y="3254"/>
              <a:ext cx="61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400" u="sng" dirty="0"/>
                <a:t>:</a:t>
              </a:r>
              <a:r>
                <a:rPr lang="en-US" altLang="de-DE" sz="1400" u="sng" dirty="0" err="1"/>
                <a:t>VariableSymbol</a:t>
              </a:r>
              <a:endParaRPr lang="en-US" altLang="de-DE" sz="1400" u="sng" dirty="0"/>
            </a:p>
          </p:txBody>
        </p:sp>
        <p:sp>
          <p:nvSpPr>
            <p:cNvPr id="32" name="Rectangle 1084">
              <a:extLst>
                <a:ext uri="{FF2B5EF4-FFF2-40B4-BE49-F238E27FC236}">
                  <a16:creationId xmlns:a16="http://schemas.microsoft.com/office/drawing/2014/main" id="{8B006986-8F0F-46D9-98BF-7E406003E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04"/>
              <a:ext cx="1008" cy="4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1085">
              <a:extLst>
                <a:ext uri="{FF2B5EF4-FFF2-40B4-BE49-F238E27FC236}">
                  <a16:creationId xmlns:a16="http://schemas.microsoft.com/office/drawing/2014/main" id="{7D6F92DB-74E8-44F2-8C25-50D17DC97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515"/>
              <a:ext cx="105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e-DE" sz="1400" dirty="0" err="1"/>
                <a:t>name</a:t>
              </a:r>
              <a:r>
                <a:rPr lang="de-DE" sz="1400" dirty="0"/>
                <a:t> = "m"</a:t>
              </a:r>
              <a:endParaRPr lang="en-US" altLang="de-DE" sz="1400" u="sng" dirty="0"/>
            </a:p>
          </p:txBody>
        </p:sp>
      </p:grpSp>
      <p:sp>
        <p:nvSpPr>
          <p:cNvPr id="34" name="Text Box 1085">
            <a:extLst>
              <a:ext uri="{FF2B5EF4-FFF2-40B4-BE49-F238E27FC236}">
                <a16:creationId xmlns:a16="http://schemas.microsoft.com/office/drawing/2014/main" id="{C94F156B-DFE9-43B8-9171-AB5CC7EAC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2098" y="6718843"/>
            <a:ext cx="1962000" cy="307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dirty="0"/>
              <a:t>type = </a:t>
            </a:r>
            <a:r>
              <a:rPr lang="de-DE" sz="1400" dirty="0" err="1"/>
              <a:t>int</a:t>
            </a:r>
            <a:endParaRPr lang="en-US" altLang="de-DE" sz="1400" u="sng" dirty="0"/>
          </a:p>
        </p:txBody>
      </p:sp>
      <p:grpSp>
        <p:nvGrpSpPr>
          <p:cNvPr id="35" name="Group 1081">
            <a:extLst>
              <a:ext uri="{FF2B5EF4-FFF2-40B4-BE49-F238E27FC236}">
                <a16:creationId xmlns:a16="http://schemas.microsoft.com/office/drawing/2014/main" id="{3E24BA92-6BA4-4BA4-97E0-43EBF002118D}"/>
              </a:ext>
            </a:extLst>
          </p:cNvPr>
          <p:cNvGrpSpPr>
            <a:grpSpLocks/>
          </p:cNvGrpSpPr>
          <p:nvPr/>
        </p:nvGrpSpPr>
        <p:grpSpPr bwMode="auto">
          <a:xfrm>
            <a:off x="2871802" y="6031957"/>
            <a:ext cx="1962000" cy="1082904"/>
            <a:chOff x="3792" y="3216"/>
            <a:chExt cx="1053" cy="771"/>
          </a:xfrm>
        </p:grpSpPr>
        <p:sp>
          <p:nvSpPr>
            <p:cNvPr id="36" name="Rectangle 1082">
              <a:extLst>
                <a:ext uri="{FF2B5EF4-FFF2-40B4-BE49-F238E27FC236}">
                  <a16:creationId xmlns:a16="http://schemas.microsoft.com/office/drawing/2014/main" id="{824138AD-6013-4D45-9722-14633FB2A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16"/>
              <a:ext cx="1008" cy="7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1083">
              <a:extLst>
                <a:ext uri="{FF2B5EF4-FFF2-40B4-BE49-F238E27FC236}">
                  <a16:creationId xmlns:a16="http://schemas.microsoft.com/office/drawing/2014/main" id="{FF374379-A126-493E-AD8E-E2C4C119B3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7" y="3254"/>
              <a:ext cx="61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400" u="sng" dirty="0"/>
                <a:t>:</a:t>
              </a:r>
              <a:r>
                <a:rPr lang="en-US" altLang="de-DE" sz="1400" u="sng" dirty="0" err="1"/>
                <a:t>VariableSymbol</a:t>
              </a:r>
              <a:endParaRPr lang="en-US" altLang="de-DE" sz="1400" u="sng" dirty="0"/>
            </a:p>
          </p:txBody>
        </p:sp>
        <p:sp>
          <p:nvSpPr>
            <p:cNvPr id="38" name="Rectangle 1084">
              <a:extLst>
                <a:ext uri="{FF2B5EF4-FFF2-40B4-BE49-F238E27FC236}">
                  <a16:creationId xmlns:a16="http://schemas.microsoft.com/office/drawing/2014/main" id="{D71DECEB-B220-435E-B0C4-EBE98BE72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04"/>
              <a:ext cx="1008" cy="4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1085">
              <a:extLst>
                <a:ext uri="{FF2B5EF4-FFF2-40B4-BE49-F238E27FC236}">
                  <a16:creationId xmlns:a16="http://schemas.microsoft.com/office/drawing/2014/main" id="{9F25434C-8D75-4EE9-B694-2C77D47CFE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515"/>
              <a:ext cx="105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e-DE" sz="1400" dirty="0" err="1"/>
                <a:t>name</a:t>
              </a:r>
              <a:r>
                <a:rPr lang="de-DE" sz="1400" dirty="0"/>
                <a:t> = "</a:t>
              </a:r>
              <a:r>
                <a:rPr lang="de-DE" sz="1400" dirty="0" err="1"/>
                <a:t>theo</a:t>
              </a:r>
              <a:r>
                <a:rPr lang="de-DE" sz="1400" dirty="0"/>
                <a:t>"</a:t>
              </a:r>
              <a:endParaRPr lang="en-US" altLang="de-DE" sz="1400" u="sng" dirty="0"/>
            </a:p>
          </p:txBody>
        </p:sp>
      </p:grpSp>
      <p:sp>
        <p:nvSpPr>
          <p:cNvPr id="40" name="Text Box 1085">
            <a:extLst>
              <a:ext uri="{FF2B5EF4-FFF2-40B4-BE49-F238E27FC236}">
                <a16:creationId xmlns:a16="http://schemas.microsoft.com/office/drawing/2014/main" id="{FF5EB2F9-4EDF-4480-98C2-E66C57BFE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8504" y="6753762"/>
            <a:ext cx="1962000" cy="307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dirty="0"/>
              <a:t>type = Person</a:t>
            </a:r>
            <a:endParaRPr lang="en-US" altLang="de-DE" sz="1400" u="sng" dirty="0"/>
          </a:p>
        </p:txBody>
      </p:sp>
      <p:cxnSp>
        <p:nvCxnSpPr>
          <p:cNvPr id="41" name="Verbinder: gewinkelt 187">
            <a:extLst>
              <a:ext uri="{FF2B5EF4-FFF2-40B4-BE49-F238E27FC236}">
                <a16:creationId xmlns:a16="http://schemas.microsoft.com/office/drawing/2014/main" id="{5F47E75C-80F2-4936-B907-F444DBBD24E6}"/>
              </a:ext>
            </a:extLst>
          </p:cNvPr>
          <p:cNvCxnSpPr>
            <a:cxnSpLocks/>
          </p:cNvCxnSpPr>
          <p:nvPr/>
        </p:nvCxnSpPr>
        <p:spPr>
          <a:xfrm rot="5400000">
            <a:off x="3450053" y="4781367"/>
            <a:ext cx="970403" cy="2314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Line 1086">
            <a:extLst>
              <a:ext uri="{FF2B5EF4-FFF2-40B4-BE49-F238E27FC236}">
                <a16:creationId xmlns:a16="http://schemas.microsoft.com/office/drawing/2014/main" id="{669D2F4B-122C-4D7E-A0C7-41C38596ED7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6688" y="4397362"/>
            <a:ext cx="0" cy="16291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de-DE"/>
          </a:p>
        </p:txBody>
      </p:sp>
      <p:sp>
        <p:nvSpPr>
          <p:cNvPr id="43" name="AutoShape 40">
            <a:extLst>
              <a:ext uri="{FF2B5EF4-FFF2-40B4-BE49-F238E27FC236}">
                <a16:creationId xmlns:a16="http://schemas.microsoft.com/office/drawing/2014/main" id="{B0EE9867-2019-4F7B-95A5-995E7E451A1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366890" y="2323113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OD</a:t>
            </a:r>
          </a:p>
        </p:txBody>
      </p:sp>
      <p:grpSp>
        <p:nvGrpSpPr>
          <p:cNvPr id="46" name="Group 1081">
            <a:extLst>
              <a:ext uri="{FF2B5EF4-FFF2-40B4-BE49-F238E27FC236}">
                <a16:creationId xmlns:a16="http://schemas.microsoft.com/office/drawing/2014/main" id="{8B7FE4D3-7457-4A2F-8863-47352801ACBD}"/>
              </a:ext>
            </a:extLst>
          </p:cNvPr>
          <p:cNvGrpSpPr>
            <a:grpSpLocks/>
          </p:cNvGrpSpPr>
          <p:nvPr/>
        </p:nvGrpSpPr>
        <p:grpSpPr bwMode="auto">
          <a:xfrm>
            <a:off x="5426570" y="3628131"/>
            <a:ext cx="2147709" cy="745814"/>
            <a:chOff x="3792" y="3216"/>
            <a:chExt cx="1008" cy="531"/>
          </a:xfrm>
        </p:grpSpPr>
        <p:sp>
          <p:nvSpPr>
            <p:cNvPr id="47" name="Rectangle 1082">
              <a:extLst>
                <a:ext uri="{FF2B5EF4-FFF2-40B4-BE49-F238E27FC236}">
                  <a16:creationId xmlns:a16="http://schemas.microsoft.com/office/drawing/2014/main" id="{F19DFFC7-7E95-4506-9075-B4A51FA1B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16"/>
              <a:ext cx="100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1083">
              <a:extLst>
                <a:ext uri="{FF2B5EF4-FFF2-40B4-BE49-F238E27FC236}">
                  <a16:creationId xmlns:a16="http://schemas.microsoft.com/office/drawing/2014/main" id="{5D69B5F0-7021-48D9-BF91-A0C9A8DD6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" y="3374"/>
              <a:ext cx="1000" cy="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de-DE" sz="1400" u="sng" dirty="0"/>
                <a:t>:</a:t>
              </a:r>
              <a:r>
                <a:rPr lang="en-US" altLang="de-DE" sz="1400" u="sng" dirty="0" smtClean="0"/>
                <a:t>SD4DevelopmentScope</a:t>
              </a:r>
              <a:endParaRPr lang="en-US" altLang="de-DE" sz="1400" u="sng" dirty="0"/>
            </a:p>
          </p:txBody>
        </p:sp>
      </p:grpSp>
      <p:sp>
        <p:nvSpPr>
          <p:cNvPr id="49" name="Textfeld 48"/>
          <p:cNvSpPr txBox="1"/>
          <p:nvPr/>
        </p:nvSpPr>
        <p:spPr>
          <a:xfrm>
            <a:off x="5750566" y="3320952"/>
            <a:ext cx="2056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err="1">
                <a:solidFill>
                  <a:srgbClr val="00549F"/>
                </a:solidFill>
                <a:latin typeface="Comic Sans MS" panose="030F0702030302020204" pitchFamily="66" charset="0"/>
              </a:rPr>
              <a:t>i</a:t>
            </a:r>
            <a:r>
              <a:rPr lang="de-DE" sz="1400" i="1" dirty="0" err="1" smtClean="0">
                <a:solidFill>
                  <a:srgbClr val="00549F"/>
                </a:solidFill>
                <a:latin typeface="Comic Sans MS" panose="030F0702030302020204" pitchFamily="66" charset="0"/>
              </a:rPr>
              <a:t>ntroduced</a:t>
            </a:r>
            <a:r>
              <a:rPr lang="de-DE" sz="1400" i="1" dirty="0" smtClean="0">
                <a:solidFill>
                  <a:srgbClr val="00549F"/>
                </a:solidFill>
                <a:latin typeface="Comic Sans MS" panose="030F0702030302020204" pitchFamily="66" charset="0"/>
              </a:rPr>
              <a:t> </a:t>
            </a:r>
            <a:r>
              <a:rPr lang="de-DE" sz="1400" i="1" dirty="0" err="1" smtClean="0">
                <a:solidFill>
                  <a:srgbClr val="00549F"/>
                </a:solidFill>
                <a:latin typeface="Comic Sans MS" panose="030F0702030302020204" pitchFamily="66" charset="0"/>
              </a:rPr>
              <a:t>by</a:t>
            </a:r>
            <a:r>
              <a:rPr lang="de-DE" sz="1400" i="1" dirty="0" smtClean="0">
                <a:solidFill>
                  <a:srgbClr val="00549F"/>
                </a:solidFill>
                <a:latin typeface="Comic Sans MS" panose="030F0702030302020204" pitchFamily="66" charset="0"/>
              </a:rPr>
              <a:t> </a:t>
            </a:r>
            <a:r>
              <a:rPr lang="de-DE" sz="1400" i="1" dirty="0" err="1" smtClean="0">
                <a:solidFill>
                  <a:srgbClr val="00549F"/>
                </a:solidFill>
                <a:latin typeface="Comic Sans MS" panose="030F0702030302020204" pitchFamily="66" charset="0"/>
              </a:rPr>
              <a:t>SDBody</a:t>
            </a:r>
            <a:endParaRPr lang="en-US" sz="1400" i="1" dirty="0">
              <a:solidFill>
                <a:srgbClr val="00549F"/>
              </a:solidFill>
              <a:latin typeface="Comic Sans MS" panose="030F0702030302020204" pitchFamily="66" charset="0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1544245" y="3092376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err="1">
                <a:solidFill>
                  <a:srgbClr val="00549F"/>
                </a:solidFill>
                <a:latin typeface="Comic Sans MS" panose="030F0702030302020204" pitchFamily="66" charset="0"/>
              </a:rPr>
              <a:t>i</a:t>
            </a:r>
            <a:r>
              <a:rPr lang="de-DE" sz="1400" i="1" dirty="0" err="1" smtClean="0">
                <a:solidFill>
                  <a:srgbClr val="00549F"/>
                </a:solidFill>
                <a:latin typeface="Comic Sans MS" panose="030F0702030302020204" pitchFamily="66" charset="0"/>
              </a:rPr>
              <a:t>ntroduced</a:t>
            </a:r>
            <a:r>
              <a:rPr lang="de-DE" sz="1400" i="1" dirty="0" smtClean="0">
                <a:solidFill>
                  <a:srgbClr val="00549F"/>
                </a:solidFill>
                <a:latin typeface="Comic Sans MS" panose="030F0702030302020204" pitchFamily="66" charset="0"/>
              </a:rPr>
              <a:t> </a:t>
            </a:r>
            <a:r>
              <a:rPr lang="de-DE" sz="1400" i="1" dirty="0" err="1" smtClean="0">
                <a:solidFill>
                  <a:srgbClr val="00549F"/>
                </a:solidFill>
                <a:latin typeface="Comic Sans MS" panose="030F0702030302020204" pitchFamily="66" charset="0"/>
              </a:rPr>
              <a:t>by</a:t>
            </a:r>
            <a:endParaRPr lang="de-DE" sz="1400" i="1" dirty="0" smtClean="0">
              <a:solidFill>
                <a:srgbClr val="00549F"/>
              </a:solidFill>
              <a:latin typeface="Comic Sans MS" panose="030F0702030302020204" pitchFamily="66" charset="0"/>
            </a:endParaRPr>
          </a:p>
          <a:p>
            <a:r>
              <a:rPr lang="de-DE" sz="1400" i="1" dirty="0" err="1" smtClean="0">
                <a:solidFill>
                  <a:srgbClr val="00549F"/>
                </a:solidFill>
                <a:latin typeface="Comic Sans MS" panose="030F0702030302020204" pitchFamily="66" charset="0"/>
              </a:rPr>
              <a:t>SequenceDiagram</a:t>
            </a:r>
            <a:endParaRPr lang="en-US" sz="1400" i="1" dirty="0">
              <a:solidFill>
                <a:srgbClr val="00549F"/>
              </a:solidFill>
              <a:latin typeface="Comic Sans MS" panose="030F0702030302020204" pitchFamily="66" charset="0"/>
            </a:endParaRPr>
          </a:p>
        </p:txBody>
      </p:sp>
      <p:sp>
        <p:nvSpPr>
          <p:cNvPr id="44" name="Freihandform 43"/>
          <p:cNvSpPr/>
          <p:nvPr/>
        </p:nvSpPr>
        <p:spPr>
          <a:xfrm>
            <a:off x="2173743" y="3566160"/>
            <a:ext cx="554217" cy="312420"/>
          </a:xfrm>
          <a:custGeom>
            <a:avLst/>
            <a:gdLst>
              <a:gd name="connsiteX0" fmla="*/ 317997 w 554217"/>
              <a:gd name="connsiteY0" fmla="*/ 0 h 312420"/>
              <a:gd name="connsiteX1" fmla="*/ 5577 w 554217"/>
              <a:gd name="connsiteY1" fmla="*/ 198120 h 312420"/>
              <a:gd name="connsiteX2" fmla="*/ 554217 w 554217"/>
              <a:gd name="connsiteY2" fmla="*/ 312420 h 31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4217" h="312420">
                <a:moveTo>
                  <a:pt x="317997" y="0"/>
                </a:moveTo>
                <a:cubicBezTo>
                  <a:pt x="142102" y="73025"/>
                  <a:pt x="-33793" y="146050"/>
                  <a:pt x="5577" y="198120"/>
                </a:cubicBezTo>
                <a:cubicBezTo>
                  <a:pt x="44947" y="250190"/>
                  <a:pt x="299582" y="281305"/>
                  <a:pt x="554217" y="312420"/>
                </a:cubicBezTo>
              </a:path>
            </a:pathLst>
          </a:custGeom>
          <a:noFill/>
          <a:ln w="9525">
            <a:solidFill>
              <a:srgbClr val="00549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ihandform 44"/>
          <p:cNvSpPr/>
          <p:nvPr/>
        </p:nvSpPr>
        <p:spPr>
          <a:xfrm>
            <a:off x="7574280" y="3573780"/>
            <a:ext cx="259118" cy="205740"/>
          </a:xfrm>
          <a:custGeom>
            <a:avLst/>
            <a:gdLst>
              <a:gd name="connsiteX0" fmla="*/ 0 w 259118"/>
              <a:gd name="connsiteY0" fmla="*/ 0 h 205740"/>
              <a:gd name="connsiteX1" fmla="*/ 259080 w 259118"/>
              <a:gd name="connsiteY1" fmla="*/ 144780 h 205740"/>
              <a:gd name="connsiteX2" fmla="*/ 15240 w 259118"/>
              <a:gd name="connsiteY2" fmla="*/ 205740 h 2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118" h="205740">
                <a:moveTo>
                  <a:pt x="0" y="0"/>
                </a:moveTo>
                <a:cubicBezTo>
                  <a:pt x="128270" y="55245"/>
                  <a:pt x="256540" y="110490"/>
                  <a:pt x="259080" y="144780"/>
                </a:cubicBezTo>
                <a:cubicBezTo>
                  <a:pt x="261620" y="179070"/>
                  <a:pt x="138430" y="192405"/>
                  <a:pt x="15240" y="205740"/>
                </a:cubicBezTo>
              </a:path>
            </a:pathLst>
          </a:custGeom>
          <a:noFill/>
          <a:ln w="9525">
            <a:solidFill>
              <a:srgbClr val="00549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49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STDataStructure</a:t>
            </a:r>
            <a:endParaRPr lang="en-US" dirty="0"/>
          </a:p>
        </p:txBody>
      </p:sp>
      <p:sp>
        <p:nvSpPr>
          <p:cNvPr id="3" name="Text Box 65">
            <a:extLst>
              <a:ext uri="{FF2B5EF4-FFF2-40B4-BE49-F238E27FC236}">
                <a16:creationId xmlns:a16="http://schemas.microsoft.com/office/drawing/2014/main" id="{E46357DB-D9C6-4A3D-A6F6-2E27F9CCD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49" y="4992512"/>
            <a:ext cx="22942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de-DE" sz="1600" i="1" dirty="0">
                <a:solidFill>
                  <a:srgbClr val="00549F"/>
                </a:solidFill>
                <a:latin typeface="Comic Sans MS" pitchFamily="66" charset="0"/>
              </a:rPr>
              <a:t>scope spanning symbol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4511A0FD-3A0C-4A5F-ADAF-808FCF51A323}"/>
              </a:ext>
            </a:extLst>
          </p:cNvPr>
          <p:cNvGrpSpPr/>
          <p:nvPr/>
        </p:nvGrpSpPr>
        <p:grpSpPr>
          <a:xfrm>
            <a:off x="4531262" y="5252089"/>
            <a:ext cx="3374487" cy="581853"/>
            <a:chOff x="4458377" y="2728020"/>
            <a:chExt cx="3374487" cy="581853"/>
          </a:xfrm>
        </p:grpSpPr>
        <p:sp>
          <p:nvSpPr>
            <p:cNvPr id="6" name="Rectangle 69">
              <a:extLst>
                <a:ext uri="{FF2B5EF4-FFF2-40B4-BE49-F238E27FC236}">
                  <a16:creationId xmlns:a16="http://schemas.microsoft.com/office/drawing/2014/main" id="{BEC5A27A-90D8-4ED4-BFE8-A53E3B5F5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8377" y="2728020"/>
              <a:ext cx="3374487" cy="5818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70">
              <a:extLst>
                <a:ext uri="{FF2B5EF4-FFF2-40B4-BE49-F238E27FC236}">
                  <a16:creationId xmlns:a16="http://schemas.microsoft.com/office/drawing/2014/main" id="{F097A3BA-1794-4EAF-9502-B547D8F73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3289" y="2819811"/>
              <a:ext cx="33695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de-DE" dirty="0" err="1"/>
                <a:t>SequenceDiagramSymbol</a:t>
              </a:r>
              <a:endParaRPr lang="en-US" altLang="de-DE" dirty="0"/>
            </a:p>
          </p:txBody>
        </p:sp>
      </p:grpSp>
      <p:grpSp>
        <p:nvGrpSpPr>
          <p:cNvPr id="8" name="Group 88">
            <a:extLst>
              <a:ext uri="{FF2B5EF4-FFF2-40B4-BE49-F238E27FC236}">
                <a16:creationId xmlns:a16="http://schemas.microsoft.com/office/drawing/2014/main" id="{07280BAB-27C7-48CA-B1E3-BA6C3739447A}"/>
              </a:ext>
            </a:extLst>
          </p:cNvPr>
          <p:cNvGrpSpPr>
            <a:grpSpLocks/>
          </p:cNvGrpSpPr>
          <p:nvPr/>
        </p:nvGrpSpPr>
        <p:grpSpPr bwMode="auto">
          <a:xfrm>
            <a:off x="4514255" y="7114664"/>
            <a:ext cx="3391494" cy="583454"/>
            <a:chOff x="2401" y="2572"/>
            <a:chExt cx="1791" cy="1102"/>
          </a:xfrm>
        </p:grpSpPr>
        <p:sp>
          <p:nvSpPr>
            <p:cNvPr id="9" name="Text Box 89">
              <a:extLst>
                <a:ext uri="{FF2B5EF4-FFF2-40B4-BE49-F238E27FC236}">
                  <a16:creationId xmlns:a16="http://schemas.microsoft.com/office/drawing/2014/main" id="{EDD5C23E-F3F8-4693-9028-B5B943408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6" y="2754"/>
              <a:ext cx="1786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de-DE" dirty="0" err="1"/>
                <a:t>VariableSymbol</a:t>
              </a:r>
              <a:endParaRPr lang="en-US" altLang="de-DE" dirty="0"/>
            </a:p>
          </p:txBody>
        </p:sp>
        <p:sp>
          <p:nvSpPr>
            <p:cNvPr id="10" name="Rectangle 91">
              <a:extLst>
                <a:ext uri="{FF2B5EF4-FFF2-40B4-BE49-F238E27FC236}">
                  <a16:creationId xmlns:a16="http://schemas.microsoft.com/office/drawing/2014/main" id="{6DA0866D-7D52-42C9-8771-3367BAC7F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1" y="2572"/>
              <a:ext cx="1791" cy="11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Line 1121">
            <a:extLst>
              <a:ext uri="{FF2B5EF4-FFF2-40B4-BE49-F238E27FC236}">
                <a16:creationId xmlns:a16="http://schemas.microsoft.com/office/drawing/2014/main" id="{D98FFA22-0F0D-4045-A974-43284828F7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1940" y="5843639"/>
            <a:ext cx="0" cy="3493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4C18C743-A3DB-451D-97B5-EF207A60B8E3}"/>
              </a:ext>
            </a:extLst>
          </p:cNvPr>
          <p:cNvGrpSpPr/>
          <p:nvPr/>
        </p:nvGrpSpPr>
        <p:grpSpPr>
          <a:xfrm>
            <a:off x="4514255" y="6201548"/>
            <a:ext cx="3391494" cy="583200"/>
            <a:chOff x="4455965" y="4041139"/>
            <a:chExt cx="2844000" cy="583200"/>
          </a:xfrm>
        </p:grpSpPr>
        <p:sp>
          <p:nvSpPr>
            <p:cNvPr id="14" name="Rectangle 69">
              <a:extLst>
                <a:ext uri="{FF2B5EF4-FFF2-40B4-BE49-F238E27FC236}">
                  <a16:creationId xmlns:a16="http://schemas.microsoft.com/office/drawing/2014/main" id="{D387A0A1-9967-46D1-90B7-5B9050E91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5965" y="4041139"/>
              <a:ext cx="2844000" cy="583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70">
              <a:extLst>
                <a:ext uri="{FF2B5EF4-FFF2-40B4-BE49-F238E27FC236}">
                  <a16:creationId xmlns:a16="http://schemas.microsoft.com/office/drawing/2014/main" id="{74658AE2-490C-4051-BFF8-F8B7E86DAE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5965" y="4168850"/>
              <a:ext cx="2844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de-DE" dirty="0" smtClean="0"/>
                <a:t>SD4DevelopmentScope</a:t>
              </a:r>
              <a:endParaRPr lang="en-US" altLang="de-DE" dirty="0"/>
            </a:p>
          </p:txBody>
        </p:sp>
      </p:grp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CAF20B25-CF83-48FF-BAC0-D8778262A05D}"/>
              </a:ext>
            </a:extLst>
          </p:cNvPr>
          <p:cNvCxnSpPr>
            <a:cxnSpLocks/>
          </p:cNvCxnSpPr>
          <p:nvPr/>
        </p:nvCxnSpPr>
        <p:spPr>
          <a:xfrm>
            <a:off x="6805998" y="5994805"/>
            <a:ext cx="0" cy="198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Verbinder: gewinkelt 77">
            <a:extLst>
              <a:ext uri="{FF2B5EF4-FFF2-40B4-BE49-F238E27FC236}">
                <a16:creationId xmlns:a16="http://schemas.microsoft.com/office/drawing/2014/main" id="{EC84C03B-07B7-4AF1-A55E-A8B4BDA63731}"/>
              </a:ext>
            </a:extLst>
          </p:cNvPr>
          <p:cNvCxnSpPr>
            <a:cxnSpLocks/>
            <a:stCxn id="15" idx="3"/>
          </p:cNvCxnSpPr>
          <p:nvPr/>
        </p:nvCxnSpPr>
        <p:spPr>
          <a:xfrm flipH="1" flipV="1">
            <a:off x="6815524" y="5994343"/>
            <a:ext cx="1090225" cy="519582"/>
          </a:xfrm>
          <a:prstGeom prst="bentConnector3">
            <a:avLst>
              <a:gd name="adj1" fmla="val -166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176C3CCD-9E5F-4202-A2A6-001C00895217}"/>
              </a:ext>
            </a:extLst>
          </p:cNvPr>
          <p:cNvSpPr txBox="1"/>
          <p:nvPr/>
        </p:nvSpPr>
        <p:spPr>
          <a:xfrm>
            <a:off x="5940480" y="5940101"/>
            <a:ext cx="2480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1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993B414-125A-4185-8EEA-C2768331D693}"/>
              </a:ext>
            </a:extLst>
          </p:cNvPr>
          <p:cNvSpPr txBox="1"/>
          <p:nvPr/>
        </p:nvSpPr>
        <p:spPr>
          <a:xfrm>
            <a:off x="6567246" y="5930812"/>
            <a:ext cx="3385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C7E6608-157F-419C-9C4D-F7CAEB52ED4D}"/>
              </a:ext>
            </a:extLst>
          </p:cNvPr>
          <p:cNvSpPr txBox="1"/>
          <p:nvPr/>
        </p:nvSpPr>
        <p:spPr>
          <a:xfrm>
            <a:off x="5940480" y="6899872"/>
            <a:ext cx="2941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*</a:t>
            </a:r>
          </a:p>
        </p:txBody>
      </p:sp>
      <p:sp>
        <p:nvSpPr>
          <p:cNvPr id="21" name="Text Box 65">
            <a:extLst>
              <a:ext uri="{FF2B5EF4-FFF2-40B4-BE49-F238E27FC236}">
                <a16:creationId xmlns:a16="http://schemas.microsoft.com/office/drawing/2014/main" id="{9AD66F3D-A3B8-465A-8C7C-5C6B8FB08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4" y="5747741"/>
            <a:ext cx="15343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de-DE" sz="1600" i="1" dirty="0" err="1">
                <a:solidFill>
                  <a:srgbClr val="00549F"/>
                </a:solidFill>
                <a:latin typeface="Comic Sans MS" pitchFamily="66" charset="0"/>
              </a:rPr>
              <a:t>SDBody</a:t>
            </a:r>
            <a:r>
              <a:rPr lang="en-US" altLang="de-DE" sz="1600" i="1" dirty="0">
                <a:solidFill>
                  <a:srgbClr val="00549F"/>
                </a:solidFill>
                <a:latin typeface="Comic Sans MS" pitchFamily="66" charset="0"/>
              </a:rPr>
              <a:t> scope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CF4B234-E74F-4751-8D70-CC102B4A88C8}"/>
              </a:ext>
            </a:extLst>
          </p:cNvPr>
          <p:cNvGrpSpPr/>
          <p:nvPr/>
        </p:nvGrpSpPr>
        <p:grpSpPr>
          <a:xfrm>
            <a:off x="4551366" y="4347128"/>
            <a:ext cx="3354384" cy="581853"/>
            <a:chOff x="1256642" y="2717104"/>
            <a:chExt cx="3354384" cy="581853"/>
          </a:xfrm>
        </p:grpSpPr>
        <p:sp>
          <p:nvSpPr>
            <p:cNvPr id="23" name="Rectangle 69">
              <a:extLst>
                <a:ext uri="{FF2B5EF4-FFF2-40B4-BE49-F238E27FC236}">
                  <a16:creationId xmlns:a16="http://schemas.microsoft.com/office/drawing/2014/main" id="{6F106E6A-1411-4486-8293-71C362E0B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642" y="2717104"/>
              <a:ext cx="3354384" cy="5818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70">
              <a:extLst>
                <a:ext uri="{FF2B5EF4-FFF2-40B4-BE49-F238E27FC236}">
                  <a16:creationId xmlns:a16="http://schemas.microsoft.com/office/drawing/2014/main" id="{6E966D04-E8C4-4459-B1D1-6A16272491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1553" y="2808895"/>
              <a:ext cx="334947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de-DE" dirty="0" smtClean="0"/>
                <a:t>SD4DevelopmentArtifactScope</a:t>
              </a:r>
              <a:endParaRPr lang="en-US" altLang="de-DE" dirty="0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02CB1DF-142D-4838-A69A-24F136F02B13}"/>
              </a:ext>
            </a:extLst>
          </p:cNvPr>
          <p:cNvGrpSpPr/>
          <p:nvPr/>
        </p:nvGrpSpPr>
        <p:grpSpPr>
          <a:xfrm>
            <a:off x="4551366" y="3432300"/>
            <a:ext cx="3354384" cy="738122"/>
            <a:chOff x="3663939" y="992391"/>
            <a:chExt cx="2844530" cy="738122"/>
          </a:xfrm>
        </p:grpSpPr>
        <p:sp>
          <p:nvSpPr>
            <p:cNvPr id="26" name="Rectangle 69">
              <a:extLst>
                <a:ext uri="{FF2B5EF4-FFF2-40B4-BE49-F238E27FC236}">
                  <a16:creationId xmlns:a16="http://schemas.microsoft.com/office/drawing/2014/main" id="{C03D7456-7A41-44B9-B88B-687AC21E4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3939" y="992391"/>
              <a:ext cx="2844530" cy="5818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70">
              <a:extLst>
                <a:ext uri="{FF2B5EF4-FFF2-40B4-BE49-F238E27FC236}">
                  <a16:creationId xmlns:a16="http://schemas.microsoft.com/office/drawing/2014/main" id="{41BA29A9-579B-4525-B8BB-9AFB7CEB6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8850" y="1084182"/>
              <a:ext cx="283961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de-DE" dirty="0" smtClean="0"/>
                <a:t>SD4DevelopmentGlobalScope</a:t>
              </a:r>
              <a:endParaRPr lang="en-US" altLang="de-DE" dirty="0"/>
            </a:p>
          </p:txBody>
        </p:sp>
      </p:grpSp>
      <p:sp>
        <p:nvSpPr>
          <p:cNvPr id="28" name="Line 1121">
            <a:extLst>
              <a:ext uri="{FF2B5EF4-FFF2-40B4-BE49-F238E27FC236}">
                <a16:creationId xmlns:a16="http://schemas.microsoft.com/office/drawing/2014/main" id="{5731058F-984A-47D9-9034-F756922463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1940" y="4922950"/>
            <a:ext cx="0" cy="326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de-DE"/>
          </a:p>
        </p:txBody>
      </p:sp>
      <p:sp>
        <p:nvSpPr>
          <p:cNvPr id="29" name="Line 1121">
            <a:extLst>
              <a:ext uri="{FF2B5EF4-FFF2-40B4-BE49-F238E27FC236}">
                <a16:creationId xmlns:a16="http://schemas.microsoft.com/office/drawing/2014/main" id="{5FDC0BB6-0432-4C5B-A03C-32F42A280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1940" y="4020766"/>
            <a:ext cx="0" cy="326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de-DE"/>
          </a:p>
        </p:txBody>
      </p:sp>
      <p:sp>
        <p:nvSpPr>
          <p:cNvPr id="30" name="Line 1121">
            <a:extLst>
              <a:ext uri="{FF2B5EF4-FFF2-40B4-BE49-F238E27FC236}">
                <a16:creationId xmlns:a16="http://schemas.microsoft.com/office/drawing/2014/main" id="{67EDE473-4C60-4A88-A029-CB766DD6A30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1940" y="6788302"/>
            <a:ext cx="0" cy="326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de-DE"/>
          </a:p>
        </p:txBody>
      </p:sp>
      <p:sp>
        <p:nvSpPr>
          <p:cNvPr id="31" name="AutoShape 40">
            <a:extLst>
              <a:ext uri="{FF2B5EF4-FFF2-40B4-BE49-F238E27FC236}">
                <a16:creationId xmlns:a16="http://schemas.microsoft.com/office/drawing/2014/main" id="{F8B1C480-EE36-449C-80AF-E348603E77C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193696" y="2901992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CD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939A006-5488-4E1C-ADED-52A359FF8F19}"/>
              </a:ext>
            </a:extLst>
          </p:cNvPr>
          <p:cNvSpPr txBox="1"/>
          <p:nvPr/>
        </p:nvSpPr>
        <p:spPr>
          <a:xfrm>
            <a:off x="5948356" y="4105179"/>
            <a:ext cx="2401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*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A0A1BCE6-D0F2-49E8-9ABA-46B92FBAA113}"/>
              </a:ext>
            </a:extLst>
          </p:cNvPr>
          <p:cNvSpPr txBox="1"/>
          <p:nvPr/>
        </p:nvSpPr>
        <p:spPr>
          <a:xfrm>
            <a:off x="5948356" y="5002895"/>
            <a:ext cx="3385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1</a:t>
            </a:r>
          </a:p>
        </p:txBody>
      </p:sp>
      <p:sp>
        <p:nvSpPr>
          <p:cNvPr id="45" name="Freihandform 44"/>
          <p:cNvSpPr/>
          <p:nvPr/>
        </p:nvSpPr>
        <p:spPr>
          <a:xfrm>
            <a:off x="8105775" y="6010275"/>
            <a:ext cx="612412" cy="156622"/>
          </a:xfrm>
          <a:custGeom>
            <a:avLst/>
            <a:gdLst>
              <a:gd name="connsiteX0" fmla="*/ 428625 w 612412"/>
              <a:gd name="connsiteY0" fmla="*/ 0 h 156622"/>
              <a:gd name="connsiteX1" fmla="*/ 590550 w 612412"/>
              <a:gd name="connsiteY1" fmla="*/ 142875 h 156622"/>
              <a:gd name="connsiteX2" fmla="*/ 0 w 612412"/>
              <a:gd name="connsiteY2" fmla="*/ 142875 h 156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2412" h="156622">
                <a:moveTo>
                  <a:pt x="428625" y="0"/>
                </a:moveTo>
                <a:cubicBezTo>
                  <a:pt x="545306" y="59531"/>
                  <a:pt x="661987" y="119063"/>
                  <a:pt x="590550" y="142875"/>
                </a:cubicBezTo>
                <a:cubicBezTo>
                  <a:pt x="519113" y="166687"/>
                  <a:pt x="259556" y="154781"/>
                  <a:pt x="0" y="142875"/>
                </a:cubicBezTo>
              </a:path>
            </a:pathLst>
          </a:custGeom>
          <a:noFill/>
          <a:ln w="9525">
            <a:solidFill>
              <a:srgbClr val="00549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ihandform 45"/>
          <p:cNvSpPr/>
          <p:nvPr/>
        </p:nvSpPr>
        <p:spPr>
          <a:xfrm>
            <a:off x="7924800" y="5276850"/>
            <a:ext cx="537792" cy="219075"/>
          </a:xfrm>
          <a:custGeom>
            <a:avLst/>
            <a:gdLst>
              <a:gd name="connsiteX0" fmla="*/ 209550 w 537792"/>
              <a:gd name="connsiteY0" fmla="*/ 0 h 219075"/>
              <a:gd name="connsiteX1" fmla="*/ 533400 w 537792"/>
              <a:gd name="connsiteY1" fmla="*/ 180975 h 219075"/>
              <a:gd name="connsiteX2" fmla="*/ 0 w 537792"/>
              <a:gd name="connsiteY2" fmla="*/ 21907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792" h="219075">
                <a:moveTo>
                  <a:pt x="209550" y="0"/>
                </a:moveTo>
                <a:cubicBezTo>
                  <a:pt x="388937" y="72231"/>
                  <a:pt x="568325" y="144463"/>
                  <a:pt x="533400" y="180975"/>
                </a:cubicBezTo>
                <a:cubicBezTo>
                  <a:pt x="498475" y="217487"/>
                  <a:pt x="249237" y="218281"/>
                  <a:pt x="0" y="219075"/>
                </a:cubicBezTo>
              </a:path>
            </a:pathLst>
          </a:custGeom>
          <a:noFill/>
          <a:ln w="9525">
            <a:solidFill>
              <a:srgbClr val="00549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98335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rgbClr val="0000CC"/>
          </a:solidFill>
          <a:headEnd type="none" w="med" len="med"/>
          <a:tailEnd type="arrow" w="med" len="med"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Benutzerdefiniert</PresentationFormat>
  <Paragraphs>62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Comic Sans MS</vt:lpstr>
      <vt:lpstr>Standarddesign</vt:lpstr>
      <vt:lpstr>SDOverviewExample</vt:lpstr>
      <vt:lpstr>SDSymtabExample</vt:lpstr>
      <vt:lpstr>STInstanceExample</vt:lpstr>
      <vt:lpstr>STDataStructure</vt:lpstr>
    </vt:vector>
  </TitlesOfParts>
  <Company>Tu-BS Software Systems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Holger Krahn</dc:creator>
  <cp:lastModifiedBy>ok539009@se.rwth-aachen.de</cp:lastModifiedBy>
  <cp:revision>371</cp:revision>
  <dcterms:created xsi:type="dcterms:W3CDTF">2007-03-16T11:43:54Z</dcterms:created>
  <dcterms:modified xsi:type="dcterms:W3CDTF">2020-07-17T11:44:36Z</dcterms:modified>
</cp:coreProperties>
</file>