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3"/>
  </p:notesMasterIdLst>
  <p:handoutMasterIdLst>
    <p:handoutMasterId r:id="rId4"/>
  </p:handoutMasterIdLst>
  <p:sldIdLst>
    <p:sldId id="298" r:id="rId2"/>
  </p:sldIdLst>
  <p:sldSz cx="12192000" cy="6858000"/>
  <p:notesSz cx="7102475" cy="102330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FB7"/>
    <a:srgbClr val="0085FE"/>
    <a:srgbClr val="1590FF"/>
    <a:srgbClr val="FFFFFF"/>
    <a:srgbClr val="00549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4488" autoAdjust="0"/>
  </p:normalViewPr>
  <p:slideViewPr>
    <p:cSldViewPr snapToGrid="0">
      <p:cViewPr varScale="1">
        <p:scale>
          <a:sx n="105" d="100"/>
          <a:sy n="105" d="100"/>
        </p:scale>
        <p:origin x="1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örg Christian Kirchhof" userId="ee804fd8-b348-4f17-843b-2dd3c3daa85b" providerId="ADAL" clId="{6C4BEC4F-E3FD-A447-A4E0-D73942548911}"/>
    <pc:docChg chg="custSel modMainMaster">
      <pc:chgData name="Jörg Christian Kirchhof" userId="ee804fd8-b348-4f17-843b-2dd3c3daa85b" providerId="ADAL" clId="{6C4BEC4F-E3FD-A447-A4E0-D73942548911}" dt="2019-04-01T12:40:37.781" v="1"/>
      <pc:docMkLst>
        <pc:docMk/>
      </pc:docMkLst>
      <pc:sldMasterChg chg="modSldLayout">
        <pc:chgData name="Jörg Christian Kirchhof" userId="ee804fd8-b348-4f17-843b-2dd3c3daa85b" providerId="ADAL" clId="{6C4BEC4F-E3FD-A447-A4E0-D73942548911}" dt="2019-04-01T12:40:37.781" v="1"/>
        <pc:sldMasterMkLst>
          <pc:docMk/>
          <pc:sldMasterMk cId="728331341" sldId="2147483903"/>
        </pc:sldMasterMkLst>
        <pc:sldLayoutChg chg="addSp delSp">
          <pc:chgData name="Jörg Christian Kirchhof" userId="ee804fd8-b348-4f17-843b-2dd3c3daa85b" providerId="ADAL" clId="{6C4BEC4F-E3FD-A447-A4E0-D73942548911}" dt="2019-04-01T12:40:37.781" v="1"/>
          <pc:sldLayoutMkLst>
            <pc:docMk/>
            <pc:sldMasterMk cId="728331341" sldId="2147483903"/>
            <pc:sldLayoutMk cId="4265886966" sldId="2147483904"/>
          </pc:sldLayoutMkLst>
          <pc:picChg chg="del">
            <ac:chgData name="Jörg Christian Kirchhof" userId="ee804fd8-b348-4f17-843b-2dd3c3daa85b" providerId="ADAL" clId="{6C4BEC4F-E3FD-A447-A4E0-D73942548911}" dt="2019-04-01T12:40:37.220" v="0" actId="478"/>
            <ac:picMkLst>
              <pc:docMk/>
              <pc:sldMasterMk cId="728331341" sldId="2147483903"/>
              <pc:sldLayoutMk cId="4265886966" sldId="2147483904"/>
              <ac:picMk id="4" creationId="{00000000-0000-0000-0000-000000000000}"/>
            </ac:picMkLst>
          </pc:picChg>
          <pc:picChg chg="add">
            <ac:chgData name="Jörg Christian Kirchhof" userId="ee804fd8-b348-4f17-843b-2dd3c3daa85b" providerId="ADAL" clId="{6C4BEC4F-E3FD-A447-A4E0-D73942548911}" dt="2019-04-01T12:40:37.781" v="1"/>
            <ac:picMkLst>
              <pc:docMk/>
              <pc:sldMasterMk cId="728331341" sldId="2147483903"/>
              <pc:sldLayoutMk cId="4265886966" sldId="2147483904"/>
              <ac:picMk id="36" creationId="{B3B93E4D-374B-FF43-9676-DA755D47565F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06.11.2019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06.11.2019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249"/>
            <a:ext cx="5682615" cy="4028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/>
          <p:nvPr userDrawn="1"/>
        </p:nvGrpSpPr>
        <p:grpSpPr>
          <a:xfrm>
            <a:off x="-8389" y="-8254"/>
            <a:ext cx="12204835" cy="2346530"/>
            <a:chOff x="-12835" y="1030557"/>
            <a:chExt cx="12204835" cy="2346530"/>
          </a:xfrm>
        </p:grpSpPr>
        <p:sp>
          <p:nvSpPr>
            <p:cNvPr id="38" name="Rechteck 37"/>
            <p:cNvSpPr/>
            <p:nvPr/>
          </p:nvSpPr>
          <p:spPr>
            <a:xfrm>
              <a:off x="0" y="1030557"/>
              <a:ext cx="12192000" cy="2297434"/>
            </a:xfrm>
            <a:prstGeom prst="rect">
              <a:avLst/>
            </a:prstGeom>
            <a:solidFill>
              <a:srgbClr val="00549F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-12835" y="1030557"/>
              <a:ext cx="12204835" cy="2346530"/>
              <a:chOff x="-12835" y="1032778"/>
              <a:chExt cx="12204835" cy="2362969"/>
            </a:xfrm>
          </p:grpSpPr>
          <p:pic>
            <p:nvPicPr>
              <p:cNvPr id="40" name="Grafik 39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  <a:extLst/>
              </a:blip>
              <a:srcRect l="4123" t="5980" r="10107" b="34465"/>
              <a:stretch/>
            </p:blipFill>
            <p:spPr>
              <a:xfrm>
                <a:off x="6034471" y="1038029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41" name="Grafik 40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  <a:extLst/>
              </a:blip>
              <a:srcRect l="2186" t="24453" r="3833" b="12011"/>
              <a:stretch/>
            </p:blipFill>
            <p:spPr>
              <a:xfrm>
                <a:off x="-12835" y="1064923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42" name="Grafik 41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l="978" t="7138" r="438" b="7289"/>
              <a:stretch/>
            </p:blipFill>
            <p:spPr>
              <a:xfrm>
                <a:off x="4317730" y="1057451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43" name="Grafik 42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r="642"/>
              <a:stretch/>
            </p:blipFill>
            <p:spPr>
              <a:xfrm>
                <a:off x="8558469" y="1170394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44" name="Grafik 43"/>
              <p:cNvPicPr>
                <a:picLocks noChangeAspect="1"/>
              </p:cNvPicPr>
              <p:nvPr/>
            </p:nvPicPr>
            <p:blipFill rotWithShape="1">
              <a:blip r:embed="rId7">
                <a:lum bright="70000" contrast="-70000"/>
              </a:blip>
              <a:srcRect l="12615" t="8698" r="-1842" b="932"/>
              <a:stretch/>
            </p:blipFill>
            <p:spPr>
              <a:xfrm>
                <a:off x="331428" y="1059845"/>
                <a:ext cx="4655314" cy="2316480"/>
              </a:xfrm>
              <a:prstGeom prst="rect">
                <a:avLst/>
              </a:prstGeom>
            </p:spPr>
          </p:pic>
          <p:sp>
            <p:nvSpPr>
              <p:cNvPr id="45" name="Rechteck 44"/>
              <p:cNvSpPr/>
              <p:nvPr/>
            </p:nvSpPr>
            <p:spPr>
              <a:xfrm>
                <a:off x="-12835" y="1032778"/>
                <a:ext cx="12204835" cy="2318237"/>
              </a:xfrm>
              <a:prstGeom prst="rect">
                <a:avLst/>
              </a:prstGeom>
              <a:gradFill flip="none" rotWithShape="1">
                <a:gsLst>
                  <a:gs pos="49000">
                    <a:srgbClr val="8EBAE5">
                      <a:lumMod val="75000"/>
                      <a:alpha val="36000"/>
                    </a:srgbClr>
                  </a:gs>
                  <a:gs pos="100000">
                    <a:srgbClr val="00549F"/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6" name="Grafik 45">
            <a:extLst>
              <a:ext uri="{FF2B5EF4-FFF2-40B4-BE49-F238E27FC236}">
                <a16:creationId xmlns:a16="http://schemas.microsoft.com/office/drawing/2014/main" id="{56F3FDB6-07FC-2A45-8FB0-5EEF6E4818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111000" y="6078736"/>
            <a:ext cx="1708897" cy="9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56F3FDB6-07FC-2A45-8FB0-5EEF6E4818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1000" y="6078736"/>
            <a:ext cx="1708897" cy="9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56F3FDB6-07FC-2A45-8FB0-5EEF6E4818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1000" y="6078736"/>
            <a:ext cx="1708897" cy="9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afik 28">
            <a:extLst>
              <a:ext uri="{FF2B5EF4-FFF2-40B4-BE49-F238E27FC236}">
                <a16:creationId xmlns:a16="http://schemas.microsoft.com/office/drawing/2014/main" id="{56F3FDB6-07FC-2A45-8FB0-5EEF6E4818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1000" y="6078736"/>
            <a:ext cx="1708897" cy="9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56F3FDB6-07FC-2A45-8FB0-5EEF6E4818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1000" y="6078736"/>
            <a:ext cx="1708897" cy="9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 smtClean="0">
                <a:solidFill>
                  <a:schemeClr val="tx2"/>
                </a:solidFill>
              </a:rPr>
              <a:t>Nico Jansen |  </a:t>
            </a:r>
            <a:r>
              <a:rPr lang="de-DE" altLang="de-DE" sz="900" dirty="0">
                <a:solidFill>
                  <a:schemeClr val="tx2"/>
                </a:solidFill>
              </a:rPr>
              <a:t>Software Engineering</a:t>
            </a:r>
            <a:r>
              <a:rPr lang="de-DE" altLang="de-DE" sz="900" baseline="0" dirty="0">
                <a:solidFill>
                  <a:schemeClr val="tx2"/>
                </a:solidFill>
              </a:rPr>
              <a:t>  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Grafik 27">
            <a:extLst>
              <a:ext uri="{FF2B5EF4-FFF2-40B4-BE49-F238E27FC236}">
                <a16:creationId xmlns:a16="http://schemas.microsoft.com/office/drawing/2014/main" id="{56F3FDB6-07FC-2A45-8FB0-5EEF6E48188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11000" y="6078736"/>
            <a:ext cx="1708897" cy="9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5" r:id="rId3"/>
    <p:sldLayoutId id="2147483907" r:id="rId4"/>
    <p:sldLayoutId id="2147483908" r:id="rId5"/>
    <p:sldLayoutId id="2147483909" r:id="rId6"/>
    <p:sldLayoutId id="214748391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SysML</a:t>
            </a:r>
            <a:r>
              <a:rPr lang="de-DE" dirty="0" smtClean="0"/>
              <a:t> 2 – Meilensteine und Zielsetzung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3210961" y="1543538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651620" y="1203070"/>
            <a:ext cx="1118681" cy="34046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06.11.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3046" y="1202699"/>
            <a:ext cx="1118681" cy="34046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20.11.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78211" y="1926241"/>
            <a:ext cx="2432750" cy="564039"/>
          </a:xfrm>
          <a:prstGeom prst="rect">
            <a:avLst/>
          </a:prstGeom>
          <a:solidFill>
            <a:srgbClr val="00549F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Sichtung Beispiele + naive Übersetzung 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01672" y="202359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NJ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96563" y="258763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NJ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210960" y="2490280"/>
            <a:ext cx="2365975" cy="564039"/>
          </a:xfrm>
          <a:prstGeom prst="rect">
            <a:avLst/>
          </a:prstGeom>
          <a:solidFill>
            <a:srgbClr val="407FB7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(generelle) MC Grammatik (modular)</a:t>
            </a:r>
            <a:endParaRPr lang="de-DE" dirty="0">
              <a:solidFill>
                <a:srgbClr val="FFFFFF"/>
              </a:solidFill>
            </a:endParaRPr>
          </a:p>
        </p:txBody>
      </p:sp>
      <p:cxnSp>
        <p:nvCxnSpPr>
          <p:cNvPr id="14" name="Gerader Verbinder 13"/>
          <p:cNvCxnSpPr/>
          <p:nvPr/>
        </p:nvCxnSpPr>
        <p:spPr>
          <a:xfrm>
            <a:off x="778211" y="1543538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5562387" y="1543167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7781644" y="1543538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222303" y="1203070"/>
            <a:ext cx="1118681" cy="34046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06.12.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562387" y="3054319"/>
            <a:ext cx="2219255" cy="564039"/>
          </a:xfrm>
          <a:prstGeom prst="rect">
            <a:avLst/>
          </a:prstGeom>
          <a:solidFill>
            <a:srgbClr val="00549F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Testfälle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095710" y="1197580"/>
            <a:ext cx="1118681" cy="34046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20.12.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r Verbinder 20"/>
          <p:cNvCxnSpPr/>
          <p:nvPr/>
        </p:nvCxnSpPr>
        <p:spPr>
          <a:xfrm>
            <a:off x="9655051" y="1538048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084361" y="4176909"/>
            <a:ext cx="6387885" cy="564039"/>
          </a:xfrm>
          <a:prstGeom prst="rect">
            <a:avLst/>
          </a:prstGeom>
          <a:solidFill>
            <a:srgbClr val="00549F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MontiArc4SysML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96563" y="31516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NJ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196563" y="371571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DS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96562" y="4274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DS</a:t>
            </a:r>
            <a:endParaRPr lang="de-DE" dirty="0"/>
          </a:p>
        </p:txBody>
      </p:sp>
      <p:cxnSp>
        <p:nvCxnSpPr>
          <p:cNvPr id="26" name="Gerader Verbinder 25"/>
          <p:cNvCxnSpPr/>
          <p:nvPr/>
        </p:nvCxnSpPr>
        <p:spPr>
          <a:xfrm>
            <a:off x="11472248" y="1538048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10912907" y="1197580"/>
            <a:ext cx="1118681" cy="34046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r>
              <a:rPr lang="de-DE" dirty="0" smtClean="0">
                <a:solidFill>
                  <a:schemeClr val="tx1"/>
                </a:solidFill>
              </a:rPr>
              <a:t>0.01.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957770" y="4738203"/>
            <a:ext cx="4514478" cy="564039"/>
          </a:xfrm>
          <a:prstGeom prst="rect">
            <a:avLst/>
          </a:prstGeom>
          <a:solidFill>
            <a:srgbClr val="407FB7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Digital </a:t>
            </a:r>
            <a:r>
              <a:rPr lang="de-DE" dirty="0" err="1" smtClean="0">
                <a:solidFill>
                  <a:srgbClr val="FFFFFF"/>
                </a:solidFill>
              </a:rPr>
              <a:t>Twins</a:t>
            </a:r>
            <a:r>
              <a:rPr lang="de-DE" dirty="0" smtClean="0">
                <a:solidFill>
                  <a:srgbClr val="FFFFFF"/>
                </a:solidFill>
              </a:rPr>
              <a:t> mit </a:t>
            </a:r>
            <a:r>
              <a:rPr lang="de-DE" dirty="0" err="1" smtClean="0">
                <a:solidFill>
                  <a:srgbClr val="FFFFFF"/>
                </a:solidFill>
              </a:rPr>
              <a:t>SysML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96562" y="483281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MD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3210960" y="3615613"/>
            <a:ext cx="4570682" cy="564039"/>
          </a:xfrm>
          <a:prstGeom prst="rect">
            <a:avLst/>
          </a:prstGeom>
          <a:solidFill>
            <a:srgbClr val="407FB7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Anforderungen (was soll in die Sprache, was haben wir) + Vorschlag Roadmap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210960" y="5289893"/>
            <a:ext cx="4570683" cy="564039"/>
          </a:xfrm>
          <a:prstGeom prst="rect">
            <a:avLst/>
          </a:prstGeom>
          <a:solidFill>
            <a:srgbClr val="00549F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Anforderungen DT an </a:t>
            </a:r>
            <a:r>
              <a:rPr lang="de-DE" dirty="0" err="1" smtClean="0">
                <a:solidFill>
                  <a:srgbClr val="FFFFFF"/>
                </a:solidFill>
              </a:rPr>
              <a:t>SysML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72132" y="538724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Symbol</vt:lpstr>
      <vt:lpstr>Wingdings</vt:lpstr>
      <vt:lpstr>DesignSE</vt:lpstr>
      <vt:lpstr>SysML 2 – Meilensteine und Zielsetzung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Nico Jansen</cp:lastModifiedBy>
  <cp:revision>286</cp:revision>
  <cp:lastPrinted>2019-08-05T09:20:27Z</cp:lastPrinted>
  <dcterms:created xsi:type="dcterms:W3CDTF">2019-02-06T21:20:56Z</dcterms:created>
  <dcterms:modified xsi:type="dcterms:W3CDTF">2019-11-06T15:26:24Z</dcterms:modified>
</cp:coreProperties>
</file>