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18000663" cy="16200438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3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9" autoAdjust="0"/>
    <p:restoredTop sz="92807" autoAdjust="0"/>
  </p:normalViewPr>
  <p:slideViewPr>
    <p:cSldViewPr snapToGrid="0">
      <p:cViewPr varScale="1">
        <p:scale>
          <a:sx n="64" d="100"/>
          <a:sy n="64" d="100"/>
        </p:scale>
        <p:origin x="3426" y="78"/>
      </p:cViewPr>
      <p:guideLst>
        <p:guide orient="horz" pos="5103"/>
        <p:guide pos="56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4000" y="685800"/>
            <a:ext cx="3810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de-DE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25F6F5-7581-467C-8690-B38F5EAD2EA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8865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50053" y="5032641"/>
            <a:ext cx="15300563" cy="347259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00101" y="9180254"/>
            <a:ext cx="12600465" cy="4140111"/>
          </a:xfrm>
        </p:spPr>
        <p:txBody>
          <a:bodyPr/>
          <a:lstStyle>
            <a:lvl1pPr marL="0" indent="0" algn="ctr">
              <a:buNone/>
              <a:defRPr/>
            </a:lvl1pPr>
            <a:lvl2pPr marL="843739" indent="0" algn="ctr">
              <a:buNone/>
              <a:defRPr/>
            </a:lvl2pPr>
            <a:lvl3pPr marL="1687478" indent="0" algn="ctr">
              <a:buNone/>
              <a:defRPr/>
            </a:lvl3pPr>
            <a:lvl4pPr marL="2531216" indent="0" algn="ctr">
              <a:buNone/>
              <a:defRPr/>
            </a:lvl4pPr>
            <a:lvl5pPr marL="3374955" indent="0" algn="ctr">
              <a:buNone/>
              <a:defRPr/>
            </a:lvl5pPr>
            <a:lvl6pPr marL="4218694" indent="0" algn="ctr">
              <a:buNone/>
              <a:defRPr/>
            </a:lvl6pPr>
            <a:lvl7pPr marL="5062433" indent="0" algn="ctr">
              <a:buNone/>
              <a:defRPr/>
            </a:lvl7pPr>
            <a:lvl8pPr marL="5906169" indent="0" algn="ctr">
              <a:buNone/>
              <a:defRPr/>
            </a:lvl8pPr>
            <a:lvl9pPr marL="6749908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7DE60-B069-434F-BF21-E1AAB1EF7F9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00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E9668-E3C1-4002-A92C-D5A55C5EF98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359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3050480" y="648773"/>
            <a:ext cx="4050149" cy="1382287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00034" y="648773"/>
            <a:ext cx="11850436" cy="1382287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18E3A-C3E0-4246-B065-9AAD6A6ACCB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3053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2BA70-B312-462B-9BA5-9DDCDD9BF77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006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1935" y="10410285"/>
            <a:ext cx="15300563" cy="3217587"/>
          </a:xfrm>
        </p:spPr>
        <p:txBody>
          <a:bodyPr anchor="t"/>
          <a:lstStyle>
            <a:lvl1pPr algn="l">
              <a:defRPr sz="7383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21935" y="6866443"/>
            <a:ext cx="15300563" cy="3543844"/>
          </a:xfrm>
        </p:spPr>
        <p:txBody>
          <a:bodyPr anchor="b"/>
          <a:lstStyle>
            <a:lvl1pPr marL="0" indent="0">
              <a:buNone/>
              <a:defRPr sz="3690"/>
            </a:lvl1pPr>
            <a:lvl2pPr marL="843739" indent="0">
              <a:buNone/>
              <a:defRPr sz="3323"/>
            </a:lvl2pPr>
            <a:lvl3pPr marL="1687478" indent="0">
              <a:buNone/>
              <a:defRPr sz="2954"/>
            </a:lvl3pPr>
            <a:lvl4pPr marL="2531216" indent="0">
              <a:buNone/>
              <a:defRPr sz="2584"/>
            </a:lvl4pPr>
            <a:lvl5pPr marL="3374955" indent="0">
              <a:buNone/>
              <a:defRPr sz="2584"/>
            </a:lvl5pPr>
            <a:lvl6pPr marL="4218694" indent="0">
              <a:buNone/>
              <a:defRPr sz="2584"/>
            </a:lvl6pPr>
            <a:lvl7pPr marL="5062433" indent="0">
              <a:buNone/>
              <a:defRPr sz="2584"/>
            </a:lvl7pPr>
            <a:lvl8pPr marL="5906169" indent="0">
              <a:buNone/>
              <a:defRPr sz="2584"/>
            </a:lvl8pPr>
            <a:lvl9pPr marL="6749908" indent="0">
              <a:buNone/>
              <a:defRPr sz="25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5A814-1CFD-4F9C-9402-9094433D236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905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033" y="3780107"/>
            <a:ext cx="7950293" cy="10691540"/>
          </a:xfrm>
        </p:spPr>
        <p:txBody>
          <a:bodyPr/>
          <a:lstStyle>
            <a:lvl1pPr>
              <a:defRPr sz="5168"/>
            </a:lvl1pPr>
            <a:lvl2pPr>
              <a:defRPr sz="4429"/>
            </a:lvl2pPr>
            <a:lvl3pPr>
              <a:defRPr sz="3690"/>
            </a:lvl3pPr>
            <a:lvl4pPr>
              <a:defRPr sz="3323"/>
            </a:lvl4pPr>
            <a:lvl5pPr>
              <a:defRPr sz="3323"/>
            </a:lvl5pPr>
            <a:lvl6pPr>
              <a:defRPr sz="3323"/>
            </a:lvl6pPr>
            <a:lvl7pPr>
              <a:defRPr sz="3323"/>
            </a:lvl7pPr>
            <a:lvl8pPr>
              <a:defRPr sz="3323"/>
            </a:lvl8pPr>
            <a:lvl9pPr>
              <a:defRPr sz="3323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150337" y="3780107"/>
            <a:ext cx="7950293" cy="10691540"/>
          </a:xfrm>
        </p:spPr>
        <p:txBody>
          <a:bodyPr/>
          <a:lstStyle>
            <a:lvl1pPr>
              <a:defRPr sz="5168"/>
            </a:lvl1pPr>
            <a:lvl2pPr>
              <a:defRPr sz="4429"/>
            </a:lvl2pPr>
            <a:lvl3pPr>
              <a:defRPr sz="3690"/>
            </a:lvl3pPr>
            <a:lvl4pPr>
              <a:defRPr sz="3323"/>
            </a:lvl4pPr>
            <a:lvl5pPr>
              <a:defRPr sz="3323"/>
            </a:lvl5pPr>
            <a:lvl6pPr>
              <a:defRPr sz="3323"/>
            </a:lvl6pPr>
            <a:lvl7pPr>
              <a:defRPr sz="3323"/>
            </a:lvl7pPr>
            <a:lvl8pPr>
              <a:defRPr sz="3323"/>
            </a:lvl8pPr>
            <a:lvl9pPr>
              <a:defRPr sz="3323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5BB50-2769-4651-982F-25176737F54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5126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35" y="648773"/>
            <a:ext cx="16200596" cy="270007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039" y="3626353"/>
            <a:ext cx="7953419" cy="1511290"/>
          </a:xfrm>
        </p:spPr>
        <p:txBody>
          <a:bodyPr anchor="b"/>
          <a:lstStyle>
            <a:lvl1pPr marL="0" indent="0">
              <a:buNone/>
              <a:defRPr sz="4429" b="1"/>
            </a:lvl1pPr>
            <a:lvl2pPr marL="843739" indent="0">
              <a:buNone/>
              <a:defRPr sz="3690" b="1"/>
            </a:lvl2pPr>
            <a:lvl3pPr marL="1687478" indent="0">
              <a:buNone/>
              <a:defRPr sz="3323" b="1"/>
            </a:lvl3pPr>
            <a:lvl4pPr marL="2531216" indent="0">
              <a:buNone/>
              <a:defRPr sz="2954" b="1"/>
            </a:lvl4pPr>
            <a:lvl5pPr marL="3374955" indent="0">
              <a:buNone/>
              <a:defRPr sz="2954" b="1"/>
            </a:lvl5pPr>
            <a:lvl6pPr marL="4218694" indent="0">
              <a:buNone/>
              <a:defRPr sz="2954" b="1"/>
            </a:lvl6pPr>
            <a:lvl7pPr marL="5062433" indent="0">
              <a:buNone/>
              <a:defRPr sz="2954" b="1"/>
            </a:lvl7pPr>
            <a:lvl8pPr marL="5906169" indent="0">
              <a:buNone/>
              <a:defRPr sz="2954" b="1"/>
            </a:lvl8pPr>
            <a:lvl9pPr marL="6749908" indent="0">
              <a:buNone/>
              <a:defRPr sz="295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0039" y="5137640"/>
            <a:ext cx="7953419" cy="9334003"/>
          </a:xfrm>
        </p:spPr>
        <p:txBody>
          <a:bodyPr/>
          <a:lstStyle>
            <a:lvl1pPr>
              <a:defRPr sz="4429"/>
            </a:lvl1pPr>
            <a:lvl2pPr>
              <a:defRPr sz="3690"/>
            </a:lvl2pPr>
            <a:lvl3pPr>
              <a:defRPr sz="3323"/>
            </a:lvl3pPr>
            <a:lvl4pPr>
              <a:defRPr sz="2954"/>
            </a:lvl4pPr>
            <a:lvl5pPr>
              <a:defRPr sz="2954"/>
            </a:lvl5pPr>
            <a:lvl6pPr>
              <a:defRPr sz="2954"/>
            </a:lvl6pPr>
            <a:lvl7pPr>
              <a:defRPr sz="2954"/>
            </a:lvl7pPr>
            <a:lvl8pPr>
              <a:defRPr sz="2954"/>
            </a:lvl8pPr>
            <a:lvl9pPr>
              <a:defRPr sz="2954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9144091" y="3626353"/>
            <a:ext cx="7956543" cy="1511290"/>
          </a:xfrm>
        </p:spPr>
        <p:txBody>
          <a:bodyPr anchor="b"/>
          <a:lstStyle>
            <a:lvl1pPr marL="0" indent="0">
              <a:buNone/>
              <a:defRPr sz="4429" b="1"/>
            </a:lvl1pPr>
            <a:lvl2pPr marL="843739" indent="0">
              <a:buNone/>
              <a:defRPr sz="3690" b="1"/>
            </a:lvl2pPr>
            <a:lvl3pPr marL="1687478" indent="0">
              <a:buNone/>
              <a:defRPr sz="3323" b="1"/>
            </a:lvl3pPr>
            <a:lvl4pPr marL="2531216" indent="0">
              <a:buNone/>
              <a:defRPr sz="2954" b="1"/>
            </a:lvl4pPr>
            <a:lvl5pPr marL="3374955" indent="0">
              <a:buNone/>
              <a:defRPr sz="2954" b="1"/>
            </a:lvl5pPr>
            <a:lvl6pPr marL="4218694" indent="0">
              <a:buNone/>
              <a:defRPr sz="2954" b="1"/>
            </a:lvl6pPr>
            <a:lvl7pPr marL="5062433" indent="0">
              <a:buNone/>
              <a:defRPr sz="2954" b="1"/>
            </a:lvl7pPr>
            <a:lvl8pPr marL="5906169" indent="0">
              <a:buNone/>
              <a:defRPr sz="2954" b="1"/>
            </a:lvl8pPr>
            <a:lvl9pPr marL="6749908" indent="0">
              <a:buNone/>
              <a:defRPr sz="295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9144091" y="5137640"/>
            <a:ext cx="7956543" cy="9334003"/>
          </a:xfrm>
        </p:spPr>
        <p:txBody>
          <a:bodyPr/>
          <a:lstStyle>
            <a:lvl1pPr>
              <a:defRPr sz="4429"/>
            </a:lvl1pPr>
            <a:lvl2pPr>
              <a:defRPr sz="3690"/>
            </a:lvl2pPr>
            <a:lvl3pPr>
              <a:defRPr sz="3323"/>
            </a:lvl3pPr>
            <a:lvl4pPr>
              <a:defRPr sz="2954"/>
            </a:lvl4pPr>
            <a:lvl5pPr>
              <a:defRPr sz="2954"/>
            </a:lvl5pPr>
            <a:lvl6pPr>
              <a:defRPr sz="2954"/>
            </a:lvl6pPr>
            <a:lvl7pPr>
              <a:defRPr sz="2954"/>
            </a:lvl7pPr>
            <a:lvl8pPr>
              <a:defRPr sz="2954"/>
            </a:lvl8pPr>
            <a:lvl9pPr>
              <a:defRPr sz="2954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546A2-8F4B-42A9-A2B7-A651AF5467E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04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42181-14A3-4A57-825A-28F63333A59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6016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906C2-18F6-4888-A051-FDF6A4B7B6B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4094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38" y="645017"/>
            <a:ext cx="5922094" cy="2745074"/>
          </a:xfrm>
        </p:spPr>
        <p:txBody>
          <a:bodyPr anchor="b"/>
          <a:lstStyle>
            <a:lvl1pPr algn="l">
              <a:defRPr sz="369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37758" y="645023"/>
            <a:ext cx="10062872" cy="13826626"/>
          </a:xfrm>
        </p:spPr>
        <p:txBody>
          <a:bodyPr/>
          <a:lstStyle>
            <a:lvl1pPr>
              <a:defRPr sz="5905"/>
            </a:lvl1pPr>
            <a:lvl2pPr>
              <a:defRPr sz="5168"/>
            </a:lvl2pPr>
            <a:lvl3pPr>
              <a:defRPr sz="4429"/>
            </a:lvl3pPr>
            <a:lvl4pPr>
              <a:defRPr sz="3690"/>
            </a:lvl4pPr>
            <a:lvl5pPr>
              <a:defRPr sz="3690"/>
            </a:lvl5pPr>
            <a:lvl6pPr>
              <a:defRPr sz="3690"/>
            </a:lvl6pPr>
            <a:lvl7pPr>
              <a:defRPr sz="3690"/>
            </a:lvl7pPr>
            <a:lvl8pPr>
              <a:defRPr sz="3690"/>
            </a:lvl8pPr>
            <a:lvl9pPr>
              <a:defRPr sz="369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00038" y="3390099"/>
            <a:ext cx="5922094" cy="11081551"/>
          </a:xfrm>
        </p:spPr>
        <p:txBody>
          <a:bodyPr/>
          <a:lstStyle>
            <a:lvl1pPr marL="0" indent="0">
              <a:buNone/>
              <a:defRPr sz="2584"/>
            </a:lvl1pPr>
            <a:lvl2pPr marL="843739" indent="0">
              <a:buNone/>
              <a:defRPr sz="2215"/>
            </a:lvl2pPr>
            <a:lvl3pPr marL="1687478" indent="0">
              <a:buNone/>
              <a:defRPr sz="1845"/>
            </a:lvl3pPr>
            <a:lvl4pPr marL="2531216" indent="0">
              <a:buNone/>
              <a:defRPr sz="1661"/>
            </a:lvl4pPr>
            <a:lvl5pPr marL="3374955" indent="0">
              <a:buNone/>
              <a:defRPr sz="1661"/>
            </a:lvl5pPr>
            <a:lvl6pPr marL="4218694" indent="0">
              <a:buNone/>
              <a:defRPr sz="1661"/>
            </a:lvl6pPr>
            <a:lvl7pPr marL="5062433" indent="0">
              <a:buNone/>
              <a:defRPr sz="1661"/>
            </a:lvl7pPr>
            <a:lvl8pPr marL="5906169" indent="0">
              <a:buNone/>
              <a:defRPr sz="1661"/>
            </a:lvl8pPr>
            <a:lvl9pPr marL="6749908" indent="0">
              <a:buNone/>
              <a:defRPr sz="166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7022F-2C52-4F02-8914-03C17C680A3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03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8257" y="11340310"/>
            <a:ext cx="10800398" cy="1338787"/>
          </a:xfrm>
        </p:spPr>
        <p:txBody>
          <a:bodyPr anchor="b"/>
          <a:lstStyle>
            <a:lvl1pPr algn="l">
              <a:defRPr sz="369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28257" y="1447540"/>
            <a:ext cx="10800398" cy="9720263"/>
          </a:xfrm>
        </p:spPr>
        <p:txBody>
          <a:bodyPr/>
          <a:lstStyle>
            <a:lvl1pPr marL="0" indent="0">
              <a:buNone/>
              <a:defRPr sz="5905"/>
            </a:lvl1pPr>
            <a:lvl2pPr marL="843739" indent="0">
              <a:buNone/>
              <a:defRPr sz="5168"/>
            </a:lvl2pPr>
            <a:lvl3pPr marL="1687478" indent="0">
              <a:buNone/>
              <a:defRPr sz="4429"/>
            </a:lvl3pPr>
            <a:lvl4pPr marL="2531216" indent="0">
              <a:buNone/>
              <a:defRPr sz="3690"/>
            </a:lvl4pPr>
            <a:lvl5pPr marL="3374955" indent="0">
              <a:buNone/>
              <a:defRPr sz="3690"/>
            </a:lvl5pPr>
            <a:lvl6pPr marL="4218694" indent="0">
              <a:buNone/>
              <a:defRPr sz="3690"/>
            </a:lvl6pPr>
            <a:lvl7pPr marL="5062433" indent="0">
              <a:buNone/>
              <a:defRPr sz="3690"/>
            </a:lvl7pPr>
            <a:lvl8pPr marL="5906169" indent="0">
              <a:buNone/>
              <a:defRPr sz="3690"/>
            </a:lvl8pPr>
            <a:lvl9pPr marL="6749908" indent="0">
              <a:buNone/>
              <a:defRPr sz="369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28257" y="12679099"/>
            <a:ext cx="10800398" cy="1901300"/>
          </a:xfrm>
        </p:spPr>
        <p:txBody>
          <a:bodyPr/>
          <a:lstStyle>
            <a:lvl1pPr marL="0" indent="0">
              <a:buNone/>
              <a:defRPr sz="2584"/>
            </a:lvl1pPr>
            <a:lvl2pPr marL="843739" indent="0">
              <a:buNone/>
              <a:defRPr sz="2215"/>
            </a:lvl2pPr>
            <a:lvl3pPr marL="1687478" indent="0">
              <a:buNone/>
              <a:defRPr sz="1845"/>
            </a:lvl3pPr>
            <a:lvl4pPr marL="2531216" indent="0">
              <a:buNone/>
              <a:defRPr sz="1661"/>
            </a:lvl4pPr>
            <a:lvl5pPr marL="3374955" indent="0">
              <a:buNone/>
              <a:defRPr sz="1661"/>
            </a:lvl5pPr>
            <a:lvl6pPr marL="4218694" indent="0">
              <a:buNone/>
              <a:defRPr sz="1661"/>
            </a:lvl6pPr>
            <a:lvl7pPr marL="5062433" indent="0">
              <a:buNone/>
              <a:defRPr sz="1661"/>
            </a:lvl7pPr>
            <a:lvl8pPr marL="5906169" indent="0">
              <a:buNone/>
              <a:defRPr sz="1661"/>
            </a:lvl8pPr>
            <a:lvl9pPr marL="6749908" indent="0">
              <a:buNone/>
              <a:defRPr sz="166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946DD-3DD6-4A7E-9A79-AEBE0F2296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035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038" y="648773"/>
            <a:ext cx="16178723" cy="81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035" y="3780107"/>
            <a:ext cx="16200596" cy="1069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038" y="14752900"/>
            <a:ext cx="4200154" cy="112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584"/>
            </a:lvl1pPr>
          </a:lstStyle>
          <a:p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50227" y="14752900"/>
            <a:ext cx="5700211" cy="112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584"/>
            </a:lvl1pPr>
          </a:lstStyle>
          <a:p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900480" y="14752900"/>
            <a:ext cx="4200154" cy="112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584"/>
            </a:lvl1pPr>
          </a:lstStyle>
          <a:p>
            <a:fld id="{57AA25FA-0812-4085-94FE-2B6574992B3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 charset="0"/>
        </a:defRPr>
      </a:lvl5pPr>
      <a:lvl6pPr marL="843739" algn="ctr" rtl="0" fontAlgn="base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 charset="0"/>
        </a:defRPr>
      </a:lvl6pPr>
      <a:lvl7pPr marL="1687478" algn="ctr" rtl="0" fontAlgn="base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 charset="0"/>
        </a:defRPr>
      </a:lvl7pPr>
      <a:lvl8pPr marL="2531216" algn="ctr" rtl="0" fontAlgn="base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 charset="0"/>
        </a:defRPr>
      </a:lvl8pPr>
      <a:lvl9pPr marL="3374955" algn="ctr" rtl="0" fontAlgn="base">
        <a:spcBef>
          <a:spcPct val="0"/>
        </a:spcBef>
        <a:spcAft>
          <a:spcPct val="0"/>
        </a:spcAft>
        <a:defRPr sz="3690">
          <a:solidFill>
            <a:schemeClr val="tx2"/>
          </a:solidFill>
          <a:latin typeface="Arial" charset="0"/>
        </a:defRPr>
      </a:lvl9pPr>
    </p:titleStyle>
    <p:bodyStyle>
      <a:lvl1pPr marL="632804" indent="-632804" algn="l" rtl="0" fontAlgn="base">
        <a:spcBef>
          <a:spcPct val="20000"/>
        </a:spcBef>
        <a:spcAft>
          <a:spcPct val="0"/>
        </a:spcAft>
        <a:buChar char="•"/>
        <a:defRPr sz="5905">
          <a:solidFill>
            <a:schemeClr val="tx1"/>
          </a:solidFill>
          <a:latin typeface="+mn-lt"/>
          <a:ea typeface="+mn-ea"/>
          <a:cs typeface="+mn-cs"/>
        </a:defRPr>
      </a:lvl1pPr>
      <a:lvl2pPr marL="1371075" indent="-527336" algn="l" rtl="0" fontAlgn="base">
        <a:spcBef>
          <a:spcPct val="20000"/>
        </a:spcBef>
        <a:spcAft>
          <a:spcPct val="0"/>
        </a:spcAft>
        <a:buChar char="–"/>
        <a:defRPr sz="5168">
          <a:solidFill>
            <a:schemeClr val="tx1"/>
          </a:solidFill>
          <a:latin typeface="+mn-lt"/>
        </a:defRPr>
      </a:lvl2pPr>
      <a:lvl3pPr marL="2109346" indent="-421869" algn="l" rtl="0" fontAlgn="base">
        <a:spcBef>
          <a:spcPct val="20000"/>
        </a:spcBef>
        <a:spcAft>
          <a:spcPct val="0"/>
        </a:spcAft>
        <a:buChar char="•"/>
        <a:defRPr sz="4429">
          <a:solidFill>
            <a:schemeClr val="tx1"/>
          </a:solidFill>
          <a:latin typeface="+mn-lt"/>
        </a:defRPr>
      </a:lvl3pPr>
      <a:lvl4pPr marL="2953085" indent="-421869" algn="l" rtl="0" fontAlgn="base">
        <a:spcBef>
          <a:spcPct val="20000"/>
        </a:spcBef>
        <a:spcAft>
          <a:spcPct val="0"/>
        </a:spcAft>
        <a:buChar char="–"/>
        <a:defRPr sz="3690">
          <a:solidFill>
            <a:schemeClr val="tx1"/>
          </a:solidFill>
          <a:latin typeface="+mn-lt"/>
        </a:defRPr>
      </a:lvl4pPr>
      <a:lvl5pPr marL="3796824" indent="-421869" algn="l" rtl="0" fontAlgn="base">
        <a:spcBef>
          <a:spcPct val="20000"/>
        </a:spcBef>
        <a:spcAft>
          <a:spcPct val="0"/>
        </a:spcAft>
        <a:buChar char="»"/>
        <a:defRPr sz="3690">
          <a:solidFill>
            <a:schemeClr val="tx1"/>
          </a:solidFill>
          <a:latin typeface="+mn-lt"/>
        </a:defRPr>
      </a:lvl5pPr>
      <a:lvl6pPr marL="4640561" indent="-421869" algn="l" rtl="0" fontAlgn="base">
        <a:spcBef>
          <a:spcPct val="20000"/>
        </a:spcBef>
        <a:spcAft>
          <a:spcPct val="0"/>
        </a:spcAft>
        <a:buChar char="»"/>
        <a:defRPr sz="3690">
          <a:solidFill>
            <a:schemeClr val="tx1"/>
          </a:solidFill>
          <a:latin typeface="+mn-lt"/>
        </a:defRPr>
      </a:lvl6pPr>
      <a:lvl7pPr marL="5484300" indent="-421869" algn="l" rtl="0" fontAlgn="base">
        <a:spcBef>
          <a:spcPct val="20000"/>
        </a:spcBef>
        <a:spcAft>
          <a:spcPct val="0"/>
        </a:spcAft>
        <a:buChar char="»"/>
        <a:defRPr sz="3690">
          <a:solidFill>
            <a:schemeClr val="tx1"/>
          </a:solidFill>
          <a:latin typeface="+mn-lt"/>
        </a:defRPr>
      </a:lvl7pPr>
      <a:lvl8pPr marL="6328039" indent="-421869" algn="l" rtl="0" fontAlgn="base">
        <a:spcBef>
          <a:spcPct val="20000"/>
        </a:spcBef>
        <a:spcAft>
          <a:spcPct val="0"/>
        </a:spcAft>
        <a:buChar char="»"/>
        <a:defRPr sz="3690">
          <a:solidFill>
            <a:schemeClr val="tx1"/>
          </a:solidFill>
          <a:latin typeface="+mn-lt"/>
        </a:defRPr>
      </a:lvl8pPr>
      <a:lvl9pPr marL="7171778" indent="-421869" algn="l" rtl="0" fontAlgn="base">
        <a:spcBef>
          <a:spcPct val="20000"/>
        </a:spcBef>
        <a:spcAft>
          <a:spcPct val="0"/>
        </a:spcAft>
        <a:buChar char="»"/>
        <a:defRPr sz="369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687478" rtl="0" eaLnBrk="1" latinLnBrk="0" hangingPunct="1">
        <a:defRPr sz="3323" kern="1200">
          <a:solidFill>
            <a:schemeClr val="tx1"/>
          </a:solidFill>
          <a:latin typeface="+mn-lt"/>
          <a:ea typeface="+mn-ea"/>
          <a:cs typeface="+mn-cs"/>
        </a:defRPr>
      </a:lvl1pPr>
      <a:lvl2pPr marL="843739" algn="l" defTabSz="1687478" rtl="0" eaLnBrk="1" latinLnBrk="0" hangingPunct="1">
        <a:defRPr sz="3323" kern="1200">
          <a:solidFill>
            <a:schemeClr val="tx1"/>
          </a:solidFill>
          <a:latin typeface="+mn-lt"/>
          <a:ea typeface="+mn-ea"/>
          <a:cs typeface="+mn-cs"/>
        </a:defRPr>
      </a:lvl2pPr>
      <a:lvl3pPr marL="1687478" algn="l" defTabSz="1687478" rtl="0" eaLnBrk="1" latinLnBrk="0" hangingPunct="1">
        <a:defRPr sz="3323" kern="1200">
          <a:solidFill>
            <a:schemeClr val="tx1"/>
          </a:solidFill>
          <a:latin typeface="+mn-lt"/>
          <a:ea typeface="+mn-ea"/>
          <a:cs typeface="+mn-cs"/>
        </a:defRPr>
      </a:lvl3pPr>
      <a:lvl4pPr marL="2531216" algn="l" defTabSz="1687478" rtl="0" eaLnBrk="1" latinLnBrk="0" hangingPunct="1">
        <a:defRPr sz="3323" kern="1200">
          <a:solidFill>
            <a:schemeClr val="tx1"/>
          </a:solidFill>
          <a:latin typeface="+mn-lt"/>
          <a:ea typeface="+mn-ea"/>
          <a:cs typeface="+mn-cs"/>
        </a:defRPr>
      </a:lvl4pPr>
      <a:lvl5pPr marL="3374955" algn="l" defTabSz="1687478" rtl="0" eaLnBrk="1" latinLnBrk="0" hangingPunct="1">
        <a:defRPr sz="3323" kern="1200">
          <a:solidFill>
            <a:schemeClr val="tx1"/>
          </a:solidFill>
          <a:latin typeface="+mn-lt"/>
          <a:ea typeface="+mn-ea"/>
          <a:cs typeface="+mn-cs"/>
        </a:defRPr>
      </a:lvl5pPr>
      <a:lvl6pPr marL="4218694" algn="l" defTabSz="1687478" rtl="0" eaLnBrk="1" latinLnBrk="0" hangingPunct="1">
        <a:defRPr sz="3323" kern="1200">
          <a:solidFill>
            <a:schemeClr val="tx1"/>
          </a:solidFill>
          <a:latin typeface="+mn-lt"/>
          <a:ea typeface="+mn-ea"/>
          <a:cs typeface="+mn-cs"/>
        </a:defRPr>
      </a:lvl6pPr>
      <a:lvl7pPr marL="5062433" algn="l" defTabSz="1687478" rtl="0" eaLnBrk="1" latinLnBrk="0" hangingPunct="1">
        <a:defRPr sz="3323" kern="1200">
          <a:solidFill>
            <a:schemeClr val="tx1"/>
          </a:solidFill>
          <a:latin typeface="+mn-lt"/>
          <a:ea typeface="+mn-ea"/>
          <a:cs typeface="+mn-cs"/>
        </a:defRPr>
      </a:lvl7pPr>
      <a:lvl8pPr marL="5906169" algn="l" defTabSz="1687478" rtl="0" eaLnBrk="1" latinLnBrk="0" hangingPunct="1">
        <a:defRPr sz="3323" kern="1200">
          <a:solidFill>
            <a:schemeClr val="tx1"/>
          </a:solidFill>
          <a:latin typeface="+mn-lt"/>
          <a:ea typeface="+mn-ea"/>
          <a:cs typeface="+mn-cs"/>
        </a:defRPr>
      </a:lvl8pPr>
      <a:lvl9pPr marL="6749908" algn="l" defTabSz="1687478" rtl="0" eaLnBrk="1" latinLnBrk="0" hangingPunct="1">
        <a:defRPr sz="3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>
            <a:extLst>
              <a:ext uri="{FF2B5EF4-FFF2-40B4-BE49-F238E27FC236}">
                <a16:creationId xmlns:a16="http://schemas.microsoft.com/office/drawing/2014/main" id="{A8B5D9C6-EBC6-4AA4-A6C3-FE0D80F23DC5}"/>
              </a:ext>
            </a:extLst>
          </p:cNvPr>
          <p:cNvSpPr/>
          <p:nvPr/>
        </p:nvSpPr>
        <p:spPr>
          <a:xfrm>
            <a:off x="4771396" y="3158810"/>
            <a:ext cx="3490391" cy="317095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CF2F05E-FEF6-441D-86AF-32EE47F5E559}"/>
              </a:ext>
            </a:extLst>
          </p:cNvPr>
          <p:cNvSpPr/>
          <p:nvPr/>
        </p:nvSpPr>
        <p:spPr>
          <a:xfrm>
            <a:off x="6870520" y="3306246"/>
            <a:ext cx="1002201" cy="54065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Show Ad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A4E9D708-368A-42B3-86DC-5A326E542296}"/>
              </a:ext>
            </a:extLst>
          </p:cNvPr>
          <p:cNvSpPr/>
          <p:nvPr/>
        </p:nvSpPr>
        <p:spPr>
          <a:xfrm>
            <a:off x="4889173" y="5811043"/>
            <a:ext cx="2119338" cy="4438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[</a:t>
            </a:r>
            <a:r>
              <a:rPr lang="de-DE" sz="1000" dirty="0" err="1" smtClean="0">
                <a:solidFill>
                  <a:schemeClr val="tx1"/>
                </a:solidFill>
              </a:rPr>
              <a:t>isPremium</a:t>
            </a:r>
            <a:r>
              <a:rPr lang="de-DE" sz="1000" dirty="0" smtClean="0">
                <a:solidFill>
                  <a:schemeClr val="tx1"/>
                </a:solidFill>
              </a:rPr>
              <a:t>]</a:t>
            </a:r>
            <a:endParaRPr lang="de-DE" sz="1000" dirty="0">
              <a:solidFill>
                <a:schemeClr val="tx1"/>
              </a:solidFill>
            </a:endParaRP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Change Profile Picture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50" name="Group 10">
            <a:extLst>
              <a:ext uri="{FF2B5EF4-FFF2-40B4-BE49-F238E27FC236}">
                <a16:creationId xmlns:a16="http://schemas.microsoft.com/office/drawing/2014/main" id="{5DBA57A6-EF85-4003-AFC6-F9F379DE70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27966" y="3652745"/>
            <a:ext cx="292094" cy="455080"/>
            <a:chOff x="4762" y="1636"/>
            <a:chExt cx="319" cy="497"/>
          </a:xfrm>
        </p:grpSpPr>
        <p:sp>
          <p:nvSpPr>
            <p:cNvPr id="51" name="Oval 11">
              <a:extLst>
                <a:ext uri="{FF2B5EF4-FFF2-40B4-BE49-F238E27FC236}">
                  <a16:creationId xmlns:a16="http://schemas.microsoft.com/office/drawing/2014/main" id="{D879775D-A004-497D-BB6B-E18B95ABB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" y="1636"/>
              <a:ext cx="136" cy="1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id="{6E76757F-069F-4BED-852D-004EE27B1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6" y="1777"/>
              <a:ext cx="2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  <p:sp>
          <p:nvSpPr>
            <p:cNvPr id="53" name="Line 13">
              <a:extLst>
                <a:ext uri="{FF2B5EF4-FFF2-40B4-BE49-F238E27FC236}">
                  <a16:creationId xmlns:a16="http://schemas.microsoft.com/office/drawing/2014/main" id="{71438061-AE8E-4FFE-82AD-18AB9EBEE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3" y="1975"/>
              <a:ext cx="115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  <p:sp>
          <p:nvSpPr>
            <p:cNvPr id="54" name="Line 14">
              <a:extLst>
                <a:ext uri="{FF2B5EF4-FFF2-40B4-BE49-F238E27FC236}">
                  <a16:creationId xmlns:a16="http://schemas.microsoft.com/office/drawing/2014/main" id="{5EBD9C2B-D730-4BAB-AAC2-9BAB498AD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0" y="1981"/>
              <a:ext cx="107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  <p:sp>
          <p:nvSpPr>
            <p:cNvPr id="55" name="Line 15">
              <a:extLst>
                <a:ext uri="{FF2B5EF4-FFF2-40B4-BE49-F238E27FC236}">
                  <a16:creationId xmlns:a16="http://schemas.microsoft.com/office/drawing/2014/main" id="{54AA52FE-4E60-438B-A764-92686CA85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" y="1862"/>
              <a:ext cx="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D9A5302D-1B84-471F-B630-97676C8CF7CF}"/>
              </a:ext>
            </a:extLst>
          </p:cNvPr>
          <p:cNvSpPr txBox="1"/>
          <p:nvPr/>
        </p:nvSpPr>
        <p:spPr>
          <a:xfrm>
            <a:off x="3464563" y="4075068"/>
            <a:ext cx="987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Player</a:t>
            </a:r>
            <a:endParaRPr lang="en-US" sz="1000" dirty="0"/>
          </a:p>
        </p:txBody>
      </p:sp>
      <p:cxnSp>
        <p:nvCxnSpPr>
          <p:cNvPr id="57" name="Gerade Verbindung 24">
            <a:extLst>
              <a:ext uri="{FF2B5EF4-FFF2-40B4-BE49-F238E27FC236}">
                <a16:creationId xmlns:a16="http://schemas.microsoft.com/office/drawing/2014/main" id="{DF0341E1-614C-43B1-A447-28C96BEAFF33}"/>
              </a:ext>
            </a:extLst>
          </p:cNvPr>
          <p:cNvCxnSpPr>
            <a:endCxn id="48" idx="6"/>
          </p:cNvCxnSpPr>
          <p:nvPr/>
        </p:nvCxnSpPr>
        <p:spPr>
          <a:xfrm flipH="1" flipV="1">
            <a:off x="7872721" y="3576576"/>
            <a:ext cx="511610" cy="449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28">
            <a:extLst>
              <a:ext uri="{FF2B5EF4-FFF2-40B4-BE49-F238E27FC236}">
                <a16:creationId xmlns:a16="http://schemas.microsoft.com/office/drawing/2014/main" id="{0E3A48BB-E1BA-4294-ACF9-0D44D5218CE1}"/>
              </a:ext>
            </a:extLst>
          </p:cNvPr>
          <p:cNvCxnSpPr>
            <a:stCxn id="63" idx="2"/>
          </p:cNvCxnSpPr>
          <p:nvPr/>
        </p:nvCxnSpPr>
        <p:spPr>
          <a:xfrm flipH="1" flipV="1">
            <a:off x="4199585" y="3836351"/>
            <a:ext cx="1063564" cy="9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34">
            <a:extLst>
              <a:ext uri="{FF2B5EF4-FFF2-40B4-BE49-F238E27FC236}">
                <a16:creationId xmlns:a16="http://schemas.microsoft.com/office/drawing/2014/main" id="{B8846FAD-55A0-4269-8815-B245FCFF2CC0}"/>
              </a:ext>
            </a:extLst>
          </p:cNvPr>
          <p:cNvCxnSpPr>
            <a:stCxn id="49" idx="2"/>
          </p:cNvCxnSpPr>
          <p:nvPr/>
        </p:nvCxnSpPr>
        <p:spPr>
          <a:xfrm flipH="1" flipV="1">
            <a:off x="4196520" y="3951725"/>
            <a:ext cx="692653" cy="20812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EE7D79C4-ECFC-44D9-A5EA-95BECD7DCAEA}"/>
              </a:ext>
            </a:extLst>
          </p:cNvPr>
          <p:cNvSpPr/>
          <p:nvPr/>
        </p:nvSpPr>
        <p:spPr>
          <a:xfrm>
            <a:off x="5464875" y="4697765"/>
            <a:ext cx="1130564" cy="33468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«</a:t>
            </a:r>
            <a:r>
              <a:rPr lang="de-DE" sz="1000" dirty="0" err="1">
                <a:solidFill>
                  <a:schemeClr val="tx1"/>
                </a:solidFill>
              </a:rPr>
              <a:t>abstract</a:t>
            </a:r>
            <a:r>
              <a:rPr lang="en-US" sz="1000" dirty="0">
                <a:solidFill>
                  <a:schemeClr val="tx1"/>
                </a:solidFill>
                <a:cs typeface="Arial" charset="0"/>
              </a:rPr>
              <a:t>»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cs typeface="Arial" charset="0"/>
              </a:rPr>
              <a:t>Pay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48">
            <a:extLst>
              <a:ext uri="{FF2B5EF4-FFF2-40B4-BE49-F238E27FC236}">
                <a16:creationId xmlns:a16="http://schemas.microsoft.com/office/drawing/2014/main" id="{7E950C81-3CD4-486B-AC17-BC2B0AAC9427}"/>
              </a:ext>
            </a:extLst>
          </p:cNvPr>
          <p:cNvCxnSpPr>
            <a:cxnSpLocks/>
            <a:stCxn id="65" idx="6"/>
          </p:cNvCxnSpPr>
          <p:nvPr/>
        </p:nvCxnSpPr>
        <p:spPr>
          <a:xfrm flipV="1">
            <a:off x="8091489" y="4223081"/>
            <a:ext cx="292842" cy="203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72">
            <a:extLst>
              <a:ext uri="{FF2B5EF4-FFF2-40B4-BE49-F238E27FC236}">
                <a16:creationId xmlns:a16="http://schemas.microsoft.com/office/drawing/2014/main" id="{4CB7EB16-5607-4ED1-9848-4BD2AE3D06EA}"/>
              </a:ext>
            </a:extLst>
          </p:cNvPr>
          <p:cNvCxnSpPr>
            <a:cxnSpLocks/>
            <a:stCxn id="63" idx="6"/>
            <a:endCxn id="48" idx="2"/>
          </p:cNvCxnSpPr>
          <p:nvPr/>
        </p:nvCxnSpPr>
        <p:spPr>
          <a:xfrm flipV="1">
            <a:off x="6404514" y="3576576"/>
            <a:ext cx="466006" cy="26931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4">
            <a:extLst>
              <a:ext uri="{FF2B5EF4-FFF2-40B4-BE49-F238E27FC236}">
                <a16:creationId xmlns:a16="http://schemas.microsoft.com/office/drawing/2014/main" id="{61BF7216-EE34-4A7A-83EE-DF3D64AD1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149" y="3656243"/>
            <a:ext cx="1141365" cy="3792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600"/>
              </a:spcAft>
            </a:pPr>
            <a:r>
              <a:rPr lang="de-DE" sz="1000" dirty="0" smtClean="0"/>
              <a:t>Play</a:t>
            </a:r>
            <a:endParaRPr lang="de-DE" sz="1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 Box 1087">
                <a:extLst>
                  <a:ext uri="{FF2B5EF4-FFF2-40B4-BE49-F238E27FC236}">
                    <a16:creationId xmlns:a16="http://schemas.microsoft.com/office/drawing/2014/main" id="{0B8E1726-DC0B-42A7-87D3-7FCBCCFF7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2598" y="3280067"/>
                <a:ext cx="1034048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762000" eaLnBrk="0" hangingPunct="0">
                  <a:lnSpc>
                    <a:spcPct val="90000"/>
                  </a:lnSpc>
                </a:pPr>
                <a:r>
                  <a:rPr lang="en-US" sz="1000" dirty="0"/>
                  <a:t>«</a:t>
                </a:r>
                <a:r>
                  <a:rPr lang="de-DE" sz="1000" dirty="0" err="1"/>
                  <a:t>extend</a:t>
                </a:r>
                <a:r>
                  <a:rPr lang="en-US" sz="1000" dirty="0" smtClean="0">
                    <a:cs typeface="Arial" charset="0"/>
                  </a:rPr>
                  <a:t>» </a:t>
                </a:r>
              </a:p>
              <a:p>
                <a:pPr algn="ctr" defTabSz="762000" eaLnBrk="0" hangingPunct="0">
                  <a:lnSpc>
                    <a:spcPct val="90000"/>
                  </a:lnSpc>
                </a:pPr>
                <a:r>
                  <a:rPr lang="en-US" sz="1000" dirty="0" smtClean="0">
                    <a:cs typeface="Arial" charset="0"/>
                  </a:rPr>
                  <a:t>[</a:t>
                </a:r>
                <a14:m>
                  <m:oMath xmlns:m="http://schemas.openxmlformats.org/officeDocument/2006/math">
                    <m:r>
                      <a:rPr lang="de-DE" sz="1000" b="0" i="1" smtClean="0">
                        <a:latin typeface="Cambria Math" panose="02040503050406030204" pitchFamily="18" charset="0"/>
                        <a:cs typeface="Arial" charset="0"/>
                      </a:rPr>
                      <m:t>¬</m:t>
                    </m:r>
                  </m:oMath>
                </a14:m>
                <a:r>
                  <a:rPr lang="de-DE" sz="1000" dirty="0" smtClean="0"/>
                  <a:t>isPremium]</a:t>
                </a:r>
                <a:endParaRPr lang="en-US" sz="1000" dirty="0">
                  <a:cs typeface="Arial" charset="0"/>
                </a:endParaRPr>
              </a:p>
            </p:txBody>
          </p:sp>
        </mc:Choice>
        <mc:Fallback>
          <p:sp>
            <p:nvSpPr>
              <p:cNvPr id="64" name="Text Box 1087">
                <a:extLst>
                  <a:ext uri="{FF2B5EF4-FFF2-40B4-BE49-F238E27FC236}">
                    <a16:creationId xmlns:a16="http://schemas.microsoft.com/office/drawing/2014/main" id="{0B8E1726-DC0B-42A7-87D3-7FCBCCFF7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2598" y="3280067"/>
                <a:ext cx="1034048" cy="369332"/>
              </a:xfrm>
              <a:prstGeom prst="rect">
                <a:avLst/>
              </a:prstGeom>
              <a:blipFill>
                <a:blip r:embed="rId2"/>
                <a:stretch>
                  <a:fillRect t="-3279" b="-6557"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FCF2F05E-FEF6-441D-86AF-32EE47F5E559}"/>
              </a:ext>
            </a:extLst>
          </p:cNvPr>
          <p:cNvSpPr/>
          <p:nvPr/>
        </p:nvSpPr>
        <p:spPr>
          <a:xfrm>
            <a:off x="6924603" y="4223081"/>
            <a:ext cx="1166886" cy="4078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Register 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Score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72">
            <a:extLst>
              <a:ext uri="{FF2B5EF4-FFF2-40B4-BE49-F238E27FC236}">
                <a16:creationId xmlns:a16="http://schemas.microsoft.com/office/drawing/2014/main" id="{4CB7EB16-5607-4ED1-9848-4BD2AE3D06EA}"/>
              </a:ext>
            </a:extLst>
          </p:cNvPr>
          <p:cNvCxnSpPr>
            <a:cxnSpLocks/>
            <a:stCxn id="63" idx="5"/>
            <a:endCxn id="65" idx="2"/>
          </p:cNvCxnSpPr>
          <p:nvPr/>
        </p:nvCxnSpPr>
        <p:spPr>
          <a:xfrm>
            <a:off x="6237365" y="3979986"/>
            <a:ext cx="687238" cy="44700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1087">
            <a:extLst>
              <a:ext uri="{FF2B5EF4-FFF2-40B4-BE49-F238E27FC236}">
                <a16:creationId xmlns:a16="http://schemas.microsoft.com/office/drawing/2014/main" id="{0B8E1726-DC0B-42A7-87D3-7FCBCCFF7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412" y="3999439"/>
            <a:ext cx="1159184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sz="1000" dirty="0"/>
              <a:t>«</a:t>
            </a:r>
            <a:r>
              <a:rPr lang="de-DE" sz="1000" dirty="0" err="1" smtClean="0"/>
              <a:t>extend</a:t>
            </a:r>
            <a:r>
              <a:rPr lang="en-US" sz="1000" dirty="0" smtClean="0">
                <a:cs typeface="Arial" charset="0"/>
              </a:rPr>
              <a:t>»</a:t>
            </a:r>
            <a:endParaRPr lang="en-US" sz="1000" dirty="0">
              <a:cs typeface="Arial" charset="0"/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E7D79C4-ECFC-44D9-A5EA-95BECD7DCAEA}"/>
              </a:ext>
            </a:extLst>
          </p:cNvPr>
          <p:cNvSpPr/>
          <p:nvPr/>
        </p:nvSpPr>
        <p:spPr>
          <a:xfrm>
            <a:off x="4902209" y="5391430"/>
            <a:ext cx="1125331" cy="3137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Credit</a:t>
            </a:r>
            <a:r>
              <a:rPr lang="de-DE" sz="1000" dirty="0" smtClean="0">
                <a:solidFill>
                  <a:schemeClr val="tx1"/>
                </a:solidFill>
              </a:rPr>
              <a:t> Card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EE7D79C4-ECFC-44D9-A5EA-95BECD7DCAEA}"/>
              </a:ext>
            </a:extLst>
          </p:cNvPr>
          <p:cNvSpPr/>
          <p:nvPr/>
        </p:nvSpPr>
        <p:spPr>
          <a:xfrm>
            <a:off x="6168123" y="5381957"/>
            <a:ext cx="1207804" cy="31297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Bank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70" name="Gewinkelter Verbinder 69"/>
          <p:cNvCxnSpPr>
            <a:stCxn id="68" idx="0"/>
            <a:endCxn id="76" idx="3"/>
          </p:cNvCxnSpPr>
          <p:nvPr/>
        </p:nvCxnSpPr>
        <p:spPr>
          <a:xfrm rot="5400000" flipH="1" flipV="1">
            <a:off x="5499540" y="5178425"/>
            <a:ext cx="178340" cy="2476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winkelter Verbinder 70"/>
          <p:cNvCxnSpPr>
            <a:stCxn id="69" idx="0"/>
            <a:endCxn id="77" idx="3"/>
          </p:cNvCxnSpPr>
          <p:nvPr/>
        </p:nvCxnSpPr>
        <p:spPr>
          <a:xfrm rot="16200000" flipV="1">
            <a:off x="6481935" y="5091866"/>
            <a:ext cx="168867" cy="4113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endCxn id="60" idx="2"/>
          </p:cNvCxnSpPr>
          <p:nvPr/>
        </p:nvCxnSpPr>
        <p:spPr>
          <a:xfrm>
            <a:off x="4224060" y="3911227"/>
            <a:ext cx="1240815" cy="9538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>
            <a:extLst>
              <a:ext uri="{FF2B5EF4-FFF2-40B4-BE49-F238E27FC236}">
                <a16:creationId xmlns:a16="http://schemas.microsoft.com/office/drawing/2014/main" id="{FCF2F05E-FEF6-441D-86AF-32EE47F5E559}"/>
              </a:ext>
            </a:extLst>
          </p:cNvPr>
          <p:cNvSpPr/>
          <p:nvPr/>
        </p:nvSpPr>
        <p:spPr>
          <a:xfrm>
            <a:off x="7036469" y="4980415"/>
            <a:ext cx="1112959" cy="3420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Premium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2">
            <a:extLst>
              <a:ext uri="{FF2B5EF4-FFF2-40B4-BE49-F238E27FC236}">
                <a16:creationId xmlns:a16="http://schemas.microsoft.com/office/drawing/2014/main" id="{4CB7EB16-5607-4ED1-9848-4BD2AE3D06EA}"/>
              </a:ext>
            </a:extLst>
          </p:cNvPr>
          <p:cNvCxnSpPr>
            <a:cxnSpLocks/>
            <a:stCxn id="73" idx="2"/>
            <a:endCxn id="60" idx="6"/>
          </p:cNvCxnSpPr>
          <p:nvPr/>
        </p:nvCxnSpPr>
        <p:spPr>
          <a:xfrm flipH="1" flipV="1">
            <a:off x="6595439" y="4865106"/>
            <a:ext cx="441030" cy="28631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1087">
            <a:extLst>
              <a:ext uri="{FF2B5EF4-FFF2-40B4-BE49-F238E27FC236}">
                <a16:creationId xmlns:a16="http://schemas.microsoft.com/office/drawing/2014/main" id="{0B8E1726-DC0B-42A7-87D3-7FCBCCFF7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061" y="4780566"/>
            <a:ext cx="776487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762000" eaLnBrk="0" hangingPunct="0">
              <a:lnSpc>
                <a:spcPct val="90000"/>
              </a:lnSpc>
            </a:pPr>
            <a:r>
              <a:rPr lang="en-US" sz="1000" dirty="0"/>
              <a:t>«</a:t>
            </a:r>
            <a:r>
              <a:rPr lang="de-DE" sz="1000" dirty="0" err="1"/>
              <a:t>include</a:t>
            </a:r>
            <a:r>
              <a:rPr lang="en-US" sz="1000" dirty="0">
                <a:cs typeface="Arial" charset="0"/>
              </a:rPr>
              <a:t>»</a:t>
            </a:r>
          </a:p>
        </p:txBody>
      </p:sp>
      <p:sp>
        <p:nvSpPr>
          <p:cNvPr id="76" name="AutoShape 18">
            <a:extLst>
              <a:ext uri="{FF2B5EF4-FFF2-40B4-BE49-F238E27FC236}">
                <a16:creationId xmlns:a16="http://schemas.microsoft.com/office/drawing/2014/main" id="{2FD3407B-A25C-4ED2-B28E-02D43427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861" y="5013446"/>
            <a:ext cx="183369" cy="19964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endParaRPr lang="de-DE" sz="1000"/>
          </a:p>
        </p:txBody>
      </p:sp>
      <p:sp>
        <p:nvSpPr>
          <p:cNvPr id="77" name="AutoShape 18">
            <a:extLst>
              <a:ext uri="{FF2B5EF4-FFF2-40B4-BE49-F238E27FC236}">
                <a16:creationId xmlns:a16="http://schemas.microsoft.com/office/drawing/2014/main" id="{2FD3407B-A25C-4ED2-B28E-02D43427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25" y="5013446"/>
            <a:ext cx="183369" cy="19964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endParaRPr lang="de-DE" sz="1000"/>
          </a:p>
        </p:txBody>
      </p:sp>
      <p:grpSp>
        <p:nvGrpSpPr>
          <p:cNvPr id="78" name="Group 10">
            <a:extLst>
              <a:ext uri="{FF2B5EF4-FFF2-40B4-BE49-F238E27FC236}">
                <a16:creationId xmlns:a16="http://schemas.microsoft.com/office/drawing/2014/main" id="{5DBA57A6-EF85-4003-AFC6-F9F379DE70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28481" y="3764661"/>
            <a:ext cx="292094" cy="455080"/>
            <a:chOff x="4762" y="1636"/>
            <a:chExt cx="319" cy="497"/>
          </a:xfrm>
        </p:grpSpPr>
        <p:sp>
          <p:nvSpPr>
            <p:cNvPr id="79" name="Oval 11">
              <a:extLst>
                <a:ext uri="{FF2B5EF4-FFF2-40B4-BE49-F238E27FC236}">
                  <a16:creationId xmlns:a16="http://schemas.microsoft.com/office/drawing/2014/main" id="{D879775D-A004-497D-BB6B-E18B95ABB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" y="1636"/>
              <a:ext cx="136" cy="1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  <p:sp>
          <p:nvSpPr>
            <p:cNvPr id="80" name="Line 12">
              <a:extLst>
                <a:ext uri="{FF2B5EF4-FFF2-40B4-BE49-F238E27FC236}">
                  <a16:creationId xmlns:a16="http://schemas.microsoft.com/office/drawing/2014/main" id="{6E76757F-069F-4BED-852D-004EE27B1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6" y="1777"/>
              <a:ext cx="2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  <p:sp>
          <p:nvSpPr>
            <p:cNvPr id="81" name="Line 13">
              <a:extLst>
                <a:ext uri="{FF2B5EF4-FFF2-40B4-BE49-F238E27FC236}">
                  <a16:creationId xmlns:a16="http://schemas.microsoft.com/office/drawing/2014/main" id="{71438061-AE8E-4FFE-82AD-18AB9EBEE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3" y="1975"/>
              <a:ext cx="115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  <p:sp>
          <p:nvSpPr>
            <p:cNvPr id="82" name="Line 14">
              <a:extLst>
                <a:ext uri="{FF2B5EF4-FFF2-40B4-BE49-F238E27FC236}">
                  <a16:creationId xmlns:a16="http://schemas.microsoft.com/office/drawing/2014/main" id="{5EBD9C2B-D730-4BAB-AAC2-9BAB498AD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0" y="1981"/>
              <a:ext cx="107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  <p:sp>
          <p:nvSpPr>
            <p:cNvPr id="83" name="Line 15">
              <a:extLst>
                <a:ext uri="{FF2B5EF4-FFF2-40B4-BE49-F238E27FC236}">
                  <a16:creationId xmlns:a16="http://schemas.microsoft.com/office/drawing/2014/main" id="{54AA52FE-4E60-438B-A764-92686CA85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" y="1862"/>
              <a:ext cx="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D9A5302D-1B84-471F-B630-97676C8CF7CF}"/>
              </a:ext>
            </a:extLst>
          </p:cNvPr>
          <p:cNvSpPr txBox="1"/>
          <p:nvPr/>
        </p:nvSpPr>
        <p:spPr>
          <a:xfrm>
            <a:off x="8082780" y="4233034"/>
            <a:ext cx="987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Server</a:t>
            </a:r>
          </a:p>
        </p:txBody>
      </p:sp>
      <p:sp>
        <p:nvSpPr>
          <p:cNvPr id="93" name="AutoShape 68"/>
          <p:cNvSpPr>
            <a:spLocks noChangeArrowheads="1"/>
          </p:cNvSpPr>
          <p:nvPr/>
        </p:nvSpPr>
        <p:spPr bwMode="auto">
          <a:xfrm flipV="1">
            <a:off x="7808395" y="2745226"/>
            <a:ext cx="1192347" cy="307489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UCD </a:t>
            </a:r>
            <a:r>
              <a:rPr lang="de-DE" altLang="de-DE" sz="1000" dirty="0" err="1" smtClean="0"/>
              <a:t>Example</a:t>
            </a:r>
            <a:endParaRPr lang="de-DE" altLang="de-DE" sz="1000" dirty="0"/>
          </a:p>
        </p:txBody>
      </p:sp>
      <p:grpSp>
        <p:nvGrpSpPr>
          <p:cNvPr id="86" name="Group 10">
            <a:extLst>
              <a:ext uri="{FF2B5EF4-FFF2-40B4-BE49-F238E27FC236}">
                <a16:creationId xmlns:a16="http://schemas.microsoft.com/office/drawing/2014/main" id="{5DBA57A6-EF85-4003-AFC6-F9F379DE70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71753" y="5036662"/>
            <a:ext cx="292094" cy="455080"/>
            <a:chOff x="4762" y="1636"/>
            <a:chExt cx="319" cy="497"/>
          </a:xfrm>
        </p:grpSpPr>
        <p:sp>
          <p:nvSpPr>
            <p:cNvPr id="87" name="Oval 11">
              <a:extLst>
                <a:ext uri="{FF2B5EF4-FFF2-40B4-BE49-F238E27FC236}">
                  <a16:creationId xmlns:a16="http://schemas.microsoft.com/office/drawing/2014/main" id="{D879775D-A004-497D-BB6B-E18B95ABB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" y="1636"/>
              <a:ext cx="136" cy="1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  <p:sp>
          <p:nvSpPr>
            <p:cNvPr id="88" name="Line 12">
              <a:extLst>
                <a:ext uri="{FF2B5EF4-FFF2-40B4-BE49-F238E27FC236}">
                  <a16:creationId xmlns:a16="http://schemas.microsoft.com/office/drawing/2014/main" id="{6E76757F-069F-4BED-852D-004EE27B1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6" y="1777"/>
              <a:ext cx="2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  <p:sp>
          <p:nvSpPr>
            <p:cNvPr id="89" name="Line 13">
              <a:extLst>
                <a:ext uri="{FF2B5EF4-FFF2-40B4-BE49-F238E27FC236}">
                  <a16:creationId xmlns:a16="http://schemas.microsoft.com/office/drawing/2014/main" id="{71438061-AE8E-4FFE-82AD-18AB9EBEE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3" y="1975"/>
              <a:ext cx="115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  <p:sp>
          <p:nvSpPr>
            <p:cNvPr id="90" name="Line 14">
              <a:extLst>
                <a:ext uri="{FF2B5EF4-FFF2-40B4-BE49-F238E27FC236}">
                  <a16:creationId xmlns:a16="http://schemas.microsoft.com/office/drawing/2014/main" id="{5EBD9C2B-D730-4BAB-AAC2-9BAB498AD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0" y="1981"/>
              <a:ext cx="107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  <p:sp>
          <p:nvSpPr>
            <p:cNvPr id="91" name="Line 15">
              <a:extLst>
                <a:ext uri="{FF2B5EF4-FFF2-40B4-BE49-F238E27FC236}">
                  <a16:creationId xmlns:a16="http://schemas.microsoft.com/office/drawing/2014/main" id="{54AA52FE-4E60-438B-A764-92686CA85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" y="1862"/>
              <a:ext cx="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</p:grpSp>
      <p:sp>
        <p:nvSpPr>
          <p:cNvPr id="92" name="Textfeld 91">
            <a:extLst>
              <a:ext uri="{FF2B5EF4-FFF2-40B4-BE49-F238E27FC236}">
                <a16:creationId xmlns:a16="http://schemas.microsoft.com/office/drawing/2014/main" id="{D9A5302D-1B84-471F-B630-97676C8CF7CF}"/>
              </a:ext>
            </a:extLst>
          </p:cNvPr>
          <p:cNvSpPr txBox="1"/>
          <p:nvPr/>
        </p:nvSpPr>
        <p:spPr>
          <a:xfrm>
            <a:off x="3008350" y="5458985"/>
            <a:ext cx="987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AndroidPlayer</a:t>
            </a:r>
            <a:endParaRPr lang="en-US" sz="1000" dirty="0"/>
          </a:p>
        </p:txBody>
      </p:sp>
      <p:grpSp>
        <p:nvGrpSpPr>
          <p:cNvPr id="94" name="Group 10">
            <a:extLst>
              <a:ext uri="{FF2B5EF4-FFF2-40B4-BE49-F238E27FC236}">
                <a16:creationId xmlns:a16="http://schemas.microsoft.com/office/drawing/2014/main" id="{5DBA57A6-EF85-4003-AFC6-F9F379DE70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57503" y="5036662"/>
            <a:ext cx="292094" cy="455080"/>
            <a:chOff x="4762" y="1636"/>
            <a:chExt cx="319" cy="497"/>
          </a:xfrm>
        </p:grpSpPr>
        <p:sp>
          <p:nvSpPr>
            <p:cNvPr id="95" name="Oval 11">
              <a:extLst>
                <a:ext uri="{FF2B5EF4-FFF2-40B4-BE49-F238E27FC236}">
                  <a16:creationId xmlns:a16="http://schemas.microsoft.com/office/drawing/2014/main" id="{D879775D-A004-497D-BB6B-E18B95ABB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" y="1636"/>
              <a:ext cx="136" cy="1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  <p:sp>
          <p:nvSpPr>
            <p:cNvPr id="96" name="Line 12">
              <a:extLst>
                <a:ext uri="{FF2B5EF4-FFF2-40B4-BE49-F238E27FC236}">
                  <a16:creationId xmlns:a16="http://schemas.microsoft.com/office/drawing/2014/main" id="{6E76757F-069F-4BED-852D-004EE27B1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6" y="1777"/>
              <a:ext cx="2" cy="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  <p:sp>
          <p:nvSpPr>
            <p:cNvPr id="97" name="Line 13">
              <a:extLst>
                <a:ext uri="{FF2B5EF4-FFF2-40B4-BE49-F238E27FC236}">
                  <a16:creationId xmlns:a16="http://schemas.microsoft.com/office/drawing/2014/main" id="{71438061-AE8E-4FFE-82AD-18AB9EBEE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3" y="1975"/>
              <a:ext cx="115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  <p:sp>
          <p:nvSpPr>
            <p:cNvPr id="98" name="Line 14">
              <a:extLst>
                <a:ext uri="{FF2B5EF4-FFF2-40B4-BE49-F238E27FC236}">
                  <a16:creationId xmlns:a16="http://schemas.microsoft.com/office/drawing/2014/main" id="{5EBD9C2B-D730-4BAB-AAC2-9BAB498AD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0" y="1981"/>
              <a:ext cx="107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  <p:sp>
          <p:nvSpPr>
            <p:cNvPr id="99" name="Line 15">
              <a:extLst>
                <a:ext uri="{FF2B5EF4-FFF2-40B4-BE49-F238E27FC236}">
                  <a16:creationId xmlns:a16="http://schemas.microsoft.com/office/drawing/2014/main" id="{54AA52FE-4E60-438B-A764-92686CA85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" y="1862"/>
              <a:ext cx="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sz="1000"/>
            </a:p>
          </p:txBody>
        </p:sp>
      </p:grpSp>
      <p:sp>
        <p:nvSpPr>
          <p:cNvPr id="100" name="Textfeld 99">
            <a:extLst>
              <a:ext uri="{FF2B5EF4-FFF2-40B4-BE49-F238E27FC236}">
                <a16:creationId xmlns:a16="http://schemas.microsoft.com/office/drawing/2014/main" id="{D9A5302D-1B84-471F-B630-97676C8CF7CF}"/>
              </a:ext>
            </a:extLst>
          </p:cNvPr>
          <p:cNvSpPr txBox="1"/>
          <p:nvPr/>
        </p:nvSpPr>
        <p:spPr>
          <a:xfrm>
            <a:off x="3894100" y="5458985"/>
            <a:ext cx="987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IOSPlayer</a:t>
            </a:r>
            <a:endParaRPr lang="en-US" sz="1000" dirty="0"/>
          </a:p>
        </p:txBody>
      </p:sp>
      <p:sp>
        <p:nvSpPr>
          <p:cNvPr id="101" name="AutoShape 18">
            <a:extLst>
              <a:ext uri="{FF2B5EF4-FFF2-40B4-BE49-F238E27FC236}">
                <a16:creationId xmlns:a16="http://schemas.microsoft.com/office/drawing/2014/main" id="{2FD3407B-A25C-4ED2-B28E-02D43427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239" y="4308601"/>
            <a:ext cx="183369" cy="19964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endParaRPr lang="de-DE" sz="1000"/>
          </a:p>
        </p:txBody>
      </p:sp>
      <p:cxnSp>
        <p:nvCxnSpPr>
          <p:cNvPr id="102" name="Gewinkelter Verbinder 101"/>
          <p:cNvCxnSpPr>
            <a:endCxn id="101" idx="3"/>
          </p:cNvCxnSpPr>
          <p:nvPr/>
        </p:nvCxnSpPr>
        <p:spPr>
          <a:xfrm rot="5400000" flipH="1" flipV="1">
            <a:off x="3510595" y="4512246"/>
            <a:ext cx="460329" cy="4523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r Verbinder 102"/>
          <p:cNvCxnSpPr/>
          <p:nvPr/>
        </p:nvCxnSpPr>
        <p:spPr>
          <a:xfrm rot="16200000" flipV="1">
            <a:off x="3954127" y="4513424"/>
            <a:ext cx="451979" cy="441622"/>
          </a:xfrm>
          <a:prstGeom prst="bentConnector3">
            <a:avLst>
              <a:gd name="adj1" fmla="val 489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7347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rgbClr val="0000CC"/>
          </a:solidFill>
          <a:headEnd type="none" w="med" len="med"/>
          <a:tailEnd type="arrow" w="med" len="med"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Benutzerdefiniert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Standarddesign</vt:lpstr>
      <vt:lpstr>PowerPoint-Präsentation</vt:lpstr>
    </vt:vector>
  </TitlesOfParts>
  <Company>Tu-BS Software Systems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Holger Krahn</dc:creator>
  <cp:lastModifiedBy>ok539009@se.rwth-aachen.de</cp:lastModifiedBy>
  <cp:revision>433</cp:revision>
  <dcterms:created xsi:type="dcterms:W3CDTF">2007-03-16T11:43:54Z</dcterms:created>
  <dcterms:modified xsi:type="dcterms:W3CDTF">2021-04-22T15:33:37Z</dcterms:modified>
</cp:coreProperties>
</file>