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D418-A2A7-4E6D-BAB2-184F353F6D26}" type="datetimeFigureOut">
              <a:rPr lang="en-AU" smtClean="0"/>
              <a:t>26/03/2016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587-8887-4DDC-AA41-ADF8C30299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08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D418-A2A7-4E6D-BAB2-184F353F6D26}" type="datetimeFigureOut">
              <a:rPr lang="en-AU" smtClean="0"/>
              <a:t>26/03/2016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587-8887-4DDC-AA41-ADF8C30299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02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D418-A2A7-4E6D-BAB2-184F353F6D26}" type="datetimeFigureOut">
              <a:rPr lang="en-AU" smtClean="0"/>
              <a:t>26/03/2016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587-8887-4DDC-AA41-ADF8C30299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0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D418-A2A7-4E6D-BAB2-184F353F6D26}" type="datetimeFigureOut">
              <a:rPr lang="en-AU" smtClean="0"/>
              <a:t>26/03/2016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587-8887-4DDC-AA41-ADF8C30299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01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D418-A2A7-4E6D-BAB2-184F353F6D26}" type="datetimeFigureOut">
              <a:rPr lang="en-AU" smtClean="0"/>
              <a:t>26/03/2016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587-8887-4DDC-AA41-ADF8C30299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96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D418-A2A7-4E6D-BAB2-184F353F6D26}" type="datetimeFigureOut">
              <a:rPr lang="en-AU" smtClean="0"/>
              <a:t>26/03/2016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587-8887-4DDC-AA41-ADF8C30299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0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D418-A2A7-4E6D-BAB2-184F353F6D26}" type="datetimeFigureOut">
              <a:rPr lang="en-AU" smtClean="0"/>
              <a:t>26/03/2016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587-8887-4DDC-AA41-ADF8C30299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02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D418-A2A7-4E6D-BAB2-184F353F6D26}" type="datetimeFigureOut">
              <a:rPr lang="en-AU" smtClean="0"/>
              <a:t>26/03/2016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587-8887-4DDC-AA41-ADF8C30299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12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D418-A2A7-4E6D-BAB2-184F353F6D26}" type="datetimeFigureOut">
              <a:rPr lang="en-AU" smtClean="0"/>
              <a:t>26/03/2016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587-8887-4DDC-AA41-ADF8C30299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20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D418-A2A7-4E6D-BAB2-184F353F6D26}" type="datetimeFigureOut">
              <a:rPr lang="en-AU" smtClean="0"/>
              <a:t>26/03/2016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587-8887-4DDC-AA41-ADF8C30299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6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D418-A2A7-4E6D-BAB2-184F353F6D26}" type="datetimeFigureOut">
              <a:rPr lang="en-AU" smtClean="0"/>
              <a:t>26/03/2016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B587-8887-4DDC-AA41-ADF8C30299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72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0D418-A2A7-4E6D-BAB2-184F353F6D26}" type="datetimeFigureOut">
              <a:rPr lang="en-AU" smtClean="0"/>
              <a:t>26/03/2016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B587-8887-4DDC-AA41-ADF8C30299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62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097" y="557349"/>
            <a:ext cx="1759132" cy="178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762000" y="283030"/>
            <a:ext cx="1759132" cy="17852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3435531" y="557349"/>
            <a:ext cx="1759132" cy="178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692434" y="283030"/>
            <a:ext cx="1759132" cy="17852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783770" y="3036414"/>
            <a:ext cx="1759132" cy="178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>
            <a:off x="505097" y="3325341"/>
            <a:ext cx="1759132" cy="17852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1876695" y="409303"/>
            <a:ext cx="326573" cy="322217"/>
            <a:chOff x="1807028" y="3178629"/>
            <a:chExt cx="326573" cy="322217"/>
          </a:xfrm>
        </p:grpSpPr>
        <p:sp>
          <p:nvSpPr>
            <p:cNvPr id="69" name="Oval 68"/>
            <p:cNvSpPr/>
            <p:nvPr/>
          </p:nvSpPr>
          <p:spPr>
            <a:xfrm>
              <a:off x="1807028" y="3413760"/>
              <a:ext cx="87086" cy="87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Oval 69"/>
            <p:cNvSpPr/>
            <p:nvPr/>
          </p:nvSpPr>
          <p:spPr>
            <a:xfrm>
              <a:off x="2046515" y="3413760"/>
              <a:ext cx="87086" cy="87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/>
            <p:cNvSpPr/>
            <p:nvPr/>
          </p:nvSpPr>
          <p:spPr>
            <a:xfrm>
              <a:off x="1807028" y="3178629"/>
              <a:ext cx="87086" cy="870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/>
            <p:cNvSpPr/>
            <p:nvPr/>
          </p:nvSpPr>
          <p:spPr>
            <a:xfrm>
              <a:off x="2046515" y="3178629"/>
              <a:ext cx="87086" cy="870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35729" y="387530"/>
            <a:ext cx="326573" cy="322217"/>
            <a:chOff x="1807028" y="3178629"/>
            <a:chExt cx="326573" cy="322217"/>
          </a:xfrm>
        </p:grpSpPr>
        <p:sp>
          <p:nvSpPr>
            <p:cNvPr id="74" name="Oval 73"/>
            <p:cNvSpPr/>
            <p:nvPr/>
          </p:nvSpPr>
          <p:spPr>
            <a:xfrm>
              <a:off x="1807028" y="3413760"/>
              <a:ext cx="87086" cy="87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/>
            <p:cNvSpPr/>
            <p:nvPr/>
          </p:nvSpPr>
          <p:spPr>
            <a:xfrm>
              <a:off x="2046515" y="3413760"/>
              <a:ext cx="87086" cy="87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Oval 75"/>
            <p:cNvSpPr/>
            <p:nvPr/>
          </p:nvSpPr>
          <p:spPr>
            <a:xfrm>
              <a:off x="1807028" y="3178629"/>
              <a:ext cx="87086" cy="870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Oval 76"/>
            <p:cNvSpPr/>
            <p:nvPr/>
          </p:nvSpPr>
          <p:spPr>
            <a:xfrm>
              <a:off x="2046515" y="3178629"/>
              <a:ext cx="87086" cy="870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6365965" y="554805"/>
            <a:ext cx="1759132" cy="178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/>
          <p:cNvSpPr/>
          <p:nvPr/>
        </p:nvSpPr>
        <p:spPr>
          <a:xfrm>
            <a:off x="6570474" y="213428"/>
            <a:ext cx="1759132" cy="17852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9296399" y="554805"/>
            <a:ext cx="1759132" cy="178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/>
          <p:cNvSpPr/>
          <p:nvPr/>
        </p:nvSpPr>
        <p:spPr>
          <a:xfrm>
            <a:off x="9553302" y="280486"/>
            <a:ext cx="1759132" cy="17852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3705495" y="3036414"/>
            <a:ext cx="1759132" cy="178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/>
          <p:cNvSpPr/>
          <p:nvPr/>
        </p:nvSpPr>
        <p:spPr>
          <a:xfrm>
            <a:off x="3426822" y="3325341"/>
            <a:ext cx="1759132" cy="17852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6583677" y="3036414"/>
            <a:ext cx="1759132" cy="178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6305004" y="3325341"/>
            <a:ext cx="1759132" cy="17852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9505402" y="3036414"/>
            <a:ext cx="1759132" cy="178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9226729" y="3325341"/>
            <a:ext cx="1759132" cy="17852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7" name="Group 66"/>
          <p:cNvGrpSpPr/>
          <p:nvPr/>
        </p:nvGrpSpPr>
        <p:grpSpPr>
          <a:xfrm rot="18971280">
            <a:off x="7672752" y="297568"/>
            <a:ext cx="326573" cy="322217"/>
            <a:chOff x="1807028" y="3178629"/>
            <a:chExt cx="326573" cy="322217"/>
          </a:xfrm>
        </p:grpSpPr>
        <p:sp>
          <p:nvSpPr>
            <p:cNvPr id="42" name="Oval 41"/>
            <p:cNvSpPr/>
            <p:nvPr/>
          </p:nvSpPr>
          <p:spPr>
            <a:xfrm>
              <a:off x="1807028" y="3413760"/>
              <a:ext cx="87086" cy="87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/>
            <p:cNvSpPr/>
            <p:nvPr/>
          </p:nvSpPr>
          <p:spPr>
            <a:xfrm>
              <a:off x="2046515" y="3413760"/>
              <a:ext cx="87086" cy="87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/>
            <p:cNvSpPr/>
            <p:nvPr/>
          </p:nvSpPr>
          <p:spPr>
            <a:xfrm>
              <a:off x="1807028" y="3178629"/>
              <a:ext cx="87086" cy="870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/>
            <p:cNvSpPr/>
            <p:nvPr/>
          </p:nvSpPr>
          <p:spPr>
            <a:xfrm>
              <a:off x="2046515" y="3178629"/>
              <a:ext cx="87086" cy="870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2" name="Group 141"/>
          <p:cNvGrpSpPr/>
          <p:nvPr/>
        </p:nvGrpSpPr>
        <p:grpSpPr>
          <a:xfrm rot="18971280">
            <a:off x="10589459" y="483325"/>
            <a:ext cx="326573" cy="322217"/>
            <a:chOff x="1807028" y="3178629"/>
            <a:chExt cx="326573" cy="322217"/>
          </a:xfrm>
        </p:grpSpPr>
        <p:sp>
          <p:nvSpPr>
            <p:cNvPr id="143" name="Oval 142"/>
            <p:cNvSpPr/>
            <p:nvPr/>
          </p:nvSpPr>
          <p:spPr>
            <a:xfrm>
              <a:off x="1807028" y="3413760"/>
              <a:ext cx="87086" cy="87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Oval 143"/>
            <p:cNvSpPr/>
            <p:nvPr/>
          </p:nvSpPr>
          <p:spPr>
            <a:xfrm>
              <a:off x="2046515" y="3413760"/>
              <a:ext cx="87086" cy="87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Oval 144"/>
            <p:cNvSpPr/>
            <p:nvPr/>
          </p:nvSpPr>
          <p:spPr>
            <a:xfrm>
              <a:off x="1807028" y="3178629"/>
              <a:ext cx="87086" cy="870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/>
            <p:cNvSpPr/>
            <p:nvPr/>
          </p:nvSpPr>
          <p:spPr>
            <a:xfrm>
              <a:off x="2046515" y="3178629"/>
              <a:ext cx="87086" cy="870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876695" y="3161688"/>
            <a:ext cx="326573" cy="322217"/>
            <a:chOff x="1807028" y="3178629"/>
            <a:chExt cx="326573" cy="322217"/>
          </a:xfrm>
        </p:grpSpPr>
        <p:sp>
          <p:nvSpPr>
            <p:cNvPr id="148" name="Oval 147"/>
            <p:cNvSpPr/>
            <p:nvPr/>
          </p:nvSpPr>
          <p:spPr>
            <a:xfrm>
              <a:off x="1807028" y="3413760"/>
              <a:ext cx="87086" cy="87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/>
            <p:cNvSpPr/>
            <p:nvPr/>
          </p:nvSpPr>
          <p:spPr>
            <a:xfrm>
              <a:off x="2046515" y="3413760"/>
              <a:ext cx="87086" cy="87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Oval 149"/>
            <p:cNvSpPr/>
            <p:nvPr/>
          </p:nvSpPr>
          <p:spPr>
            <a:xfrm>
              <a:off x="1807028" y="3178629"/>
              <a:ext cx="87086" cy="870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Oval 150"/>
            <p:cNvSpPr/>
            <p:nvPr/>
          </p:nvSpPr>
          <p:spPr>
            <a:xfrm>
              <a:off x="2046515" y="3178629"/>
              <a:ext cx="87086" cy="870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035729" y="3139915"/>
            <a:ext cx="326573" cy="322217"/>
            <a:chOff x="1807028" y="3178629"/>
            <a:chExt cx="326573" cy="322217"/>
          </a:xfrm>
        </p:grpSpPr>
        <p:sp>
          <p:nvSpPr>
            <p:cNvPr id="153" name="Oval 152"/>
            <p:cNvSpPr/>
            <p:nvPr/>
          </p:nvSpPr>
          <p:spPr>
            <a:xfrm>
              <a:off x="1807028" y="3413760"/>
              <a:ext cx="87086" cy="87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Oval 153"/>
            <p:cNvSpPr/>
            <p:nvPr/>
          </p:nvSpPr>
          <p:spPr>
            <a:xfrm>
              <a:off x="2046515" y="3413760"/>
              <a:ext cx="87086" cy="87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/>
            <p:cNvSpPr/>
            <p:nvPr/>
          </p:nvSpPr>
          <p:spPr>
            <a:xfrm>
              <a:off x="1807028" y="3178629"/>
              <a:ext cx="87086" cy="870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Oval 155"/>
            <p:cNvSpPr/>
            <p:nvPr/>
          </p:nvSpPr>
          <p:spPr>
            <a:xfrm>
              <a:off x="2046515" y="3178629"/>
              <a:ext cx="87086" cy="870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7" name="Group 156"/>
          <p:cNvGrpSpPr/>
          <p:nvPr/>
        </p:nvGrpSpPr>
        <p:grpSpPr>
          <a:xfrm rot="18971280">
            <a:off x="7672752" y="3093495"/>
            <a:ext cx="326573" cy="322217"/>
            <a:chOff x="1807028" y="3178629"/>
            <a:chExt cx="326573" cy="322217"/>
          </a:xfrm>
        </p:grpSpPr>
        <p:sp>
          <p:nvSpPr>
            <p:cNvPr id="158" name="Oval 157"/>
            <p:cNvSpPr/>
            <p:nvPr/>
          </p:nvSpPr>
          <p:spPr>
            <a:xfrm>
              <a:off x="1807028" y="3413760"/>
              <a:ext cx="87086" cy="87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/>
            <p:cNvSpPr/>
            <p:nvPr/>
          </p:nvSpPr>
          <p:spPr>
            <a:xfrm>
              <a:off x="2046515" y="3413760"/>
              <a:ext cx="87086" cy="87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Oval 159"/>
            <p:cNvSpPr/>
            <p:nvPr/>
          </p:nvSpPr>
          <p:spPr>
            <a:xfrm>
              <a:off x="1807028" y="3178629"/>
              <a:ext cx="87086" cy="870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/>
            <p:cNvSpPr/>
            <p:nvPr/>
          </p:nvSpPr>
          <p:spPr>
            <a:xfrm>
              <a:off x="2046515" y="3178629"/>
              <a:ext cx="87086" cy="870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2" name="Group 161"/>
          <p:cNvGrpSpPr/>
          <p:nvPr/>
        </p:nvGrpSpPr>
        <p:grpSpPr>
          <a:xfrm rot="18971280">
            <a:off x="10589459" y="3235710"/>
            <a:ext cx="326573" cy="322217"/>
            <a:chOff x="1807028" y="3178629"/>
            <a:chExt cx="326573" cy="322217"/>
          </a:xfrm>
        </p:grpSpPr>
        <p:sp>
          <p:nvSpPr>
            <p:cNvPr id="163" name="Oval 162"/>
            <p:cNvSpPr/>
            <p:nvPr/>
          </p:nvSpPr>
          <p:spPr>
            <a:xfrm>
              <a:off x="1807028" y="3413760"/>
              <a:ext cx="87086" cy="87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Oval 163"/>
            <p:cNvSpPr/>
            <p:nvPr/>
          </p:nvSpPr>
          <p:spPr>
            <a:xfrm>
              <a:off x="2046515" y="3413760"/>
              <a:ext cx="87086" cy="87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Oval 164"/>
            <p:cNvSpPr/>
            <p:nvPr/>
          </p:nvSpPr>
          <p:spPr>
            <a:xfrm>
              <a:off x="1807028" y="3178629"/>
              <a:ext cx="87086" cy="870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6" name="Oval 165"/>
            <p:cNvSpPr/>
            <p:nvPr/>
          </p:nvSpPr>
          <p:spPr>
            <a:xfrm>
              <a:off x="2046515" y="3178629"/>
              <a:ext cx="87086" cy="870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8" name="Straight Arrow Connector 167"/>
          <p:cNvCxnSpPr/>
          <p:nvPr/>
        </p:nvCxnSpPr>
        <p:spPr>
          <a:xfrm flipH="1">
            <a:off x="2040898" y="352508"/>
            <a:ext cx="1863" cy="58037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4910489" y="403993"/>
            <a:ext cx="408270" cy="40720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7837222" y="280486"/>
            <a:ext cx="1863" cy="58037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10751119" y="450526"/>
            <a:ext cx="1863" cy="58037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 flipV="1">
            <a:off x="2039980" y="3073352"/>
            <a:ext cx="1" cy="519922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5057098" y="3065096"/>
            <a:ext cx="338451" cy="353493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7818264" y="2842348"/>
            <a:ext cx="3300" cy="46093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10750957" y="3022966"/>
            <a:ext cx="3300" cy="460938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1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8955" y="557348"/>
            <a:ext cx="1759132" cy="178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538547" y="557349"/>
            <a:ext cx="1759132" cy="17852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357845" y="839454"/>
            <a:ext cx="326573" cy="322217"/>
            <a:chOff x="1807028" y="3178629"/>
            <a:chExt cx="326573" cy="322217"/>
          </a:xfrm>
        </p:grpSpPr>
        <p:sp>
          <p:nvSpPr>
            <p:cNvPr id="69" name="Oval 68"/>
            <p:cNvSpPr/>
            <p:nvPr/>
          </p:nvSpPr>
          <p:spPr>
            <a:xfrm>
              <a:off x="1807028" y="3413760"/>
              <a:ext cx="87086" cy="870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Oval 69"/>
            <p:cNvSpPr/>
            <p:nvPr/>
          </p:nvSpPr>
          <p:spPr>
            <a:xfrm>
              <a:off x="2046515" y="3413760"/>
              <a:ext cx="87086" cy="870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Oval 70"/>
            <p:cNvSpPr/>
            <p:nvPr/>
          </p:nvSpPr>
          <p:spPr>
            <a:xfrm>
              <a:off x="1807028" y="3178629"/>
              <a:ext cx="87086" cy="870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/>
            <p:cNvSpPr/>
            <p:nvPr/>
          </p:nvSpPr>
          <p:spPr>
            <a:xfrm>
              <a:off x="2046515" y="3178629"/>
              <a:ext cx="87086" cy="870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8" name="Straight Arrow Connector 167"/>
          <p:cNvCxnSpPr/>
          <p:nvPr/>
        </p:nvCxnSpPr>
        <p:spPr>
          <a:xfrm flipH="1">
            <a:off x="2182152" y="1000541"/>
            <a:ext cx="619174" cy="14"/>
          </a:xfrm>
          <a:prstGeom prst="straightConnector1">
            <a:avLst/>
          </a:prstGeom>
          <a:ln w="285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Montiel Abello</dc:creator>
  <cp:lastModifiedBy>Montiel Abello</cp:lastModifiedBy>
  <cp:revision>4</cp:revision>
  <dcterms:created xsi:type="dcterms:W3CDTF">2016-03-26T12:43:22Z</dcterms:created>
  <dcterms:modified xsi:type="dcterms:W3CDTF">2016-03-26T13:24:04Z</dcterms:modified>
</cp:coreProperties>
</file>