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64" r:id="rId5"/>
    <p:sldId id="260" r:id="rId6"/>
    <p:sldId id="261" r:id="rId7"/>
    <p:sldId id="266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92D83-07F9-4111-BCE2-DB9EE1B4B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Internet on the </a:t>
            </a:r>
            <a:r>
              <a:rPr lang="it-IT" dirty="0" err="1"/>
              <a:t>ocean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62C4A6-E03F-4D03-812D-8AB0DE6E5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NASA Space Apps Challenge 2019</a:t>
            </a:r>
          </a:p>
        </p:txBody>
      </p:sp>
    </p:spTree>
    <p:extLst>
      <p:ext uri="{BB962C8B-B14F-4D97-AF65-F5344CB8AC3E}">
        <p14:creationId xmlns:p14="http://schemas.microsoft.com/office/powerpoint/2010/main" val="203290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5AD02A-5477-4382-8415-B404524A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62525"/>
          </a:xfrm>
        </p:spPr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challenge     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0816A2B-E800-4AFF-AB81-42015F77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1979628"/>
            <a:ext cx="10507541" cy="450595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716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5E50E2-61F0-4EAE-9B7E-03B0B81A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Oceanic</a:t>
            </a:r>
            <a:r>
              <a:rPr lang="it-IT" dirty="0"/>
              <a:t> </a:t>
            </a:r>
            <a:r>
              <a:rPr lang="it-IT" dirty="0" err="1"/>
              <a:t>Beehive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712B89-2A43-4203-91AF-BB823951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7248"/>
            <a:ext cx="5512610" cy="606350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EE76F7-455D-4D81-B1D7-83EDD3F17D33}"/>
              </a:ext>
            </a:extLst>
          </p:cNvPr>
          <p:cNvSpPr txBox="1"/>
          <p:nvPr/>
        </p:nvSpPr>
        <p:spPr>
          <a:xfrm>
            <a:off x="875764" y="2084832"/>
            <a:ext cx="412123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b="1" dirty="0" err="1"/>
              <a:t>Advantages</a:t>
            </a:r>
            <a:r>
              <a:rPr lang="it-IT" sz="1900" b="1" dirty="0"/>
              <a:t>:</a:t>
            </a:r>
          </a:p>
          <a:p>
            <a:endParaRPr lang="it-IT" sz="1900" dirty="0"/>
          </a:p>
          <a:p>
            <a:r>
              <a:rPr lang="it-IT" sz="1900" dirty="0"/>
              <a:t> - </a:t>
            </a:r>
            <a:r>
              <a:rPr lang="it-IT" sz="1900" dirty="0" err="1"/>
              <a:t>Relatively</a:t>
            </a:r>
            <a:r>
              <a:rPr lang="it-IT" sz="1900" dirty="0"/>
              <a:t> cheap to </a:t>
            </a:r>
            <a:r>
              <a:rPr lang="it-IT" sz="1900" dirty="0" err="1"/>
              <a:t>realize</a:t>
            </a:r>
            <a:endParaRPr lang="it-IT" sz="1900" dirty="0"/>
          </a:p>
          <a:p>
            <a:r>
              <a:rPr lang="it-IT" sz="1900" dirty="0"/>
              <a:t> - Cheap </a:t>
            </a:r>
            <a:r>
              <a:rPr lang="it-IT" sz="1900" dirty="0" err="1"/>
              <a:t>subscription</a:t>
            </a:r>
            <a:r>
              <a:rPr lang="it-IT" sz="1900" dirty="0"/>
              <a:t>  </a:t>
            </a:r>
          </a:p>
          <a:p>
            <a:r>
              <a:rPr lang="it-IT" sz="1900" dirty="0"/>
              <a:t> - </a:t>
            </a:r>
            <a:r>
              <a:rPr lang="it-IT" sz="1900" dirty="0" err="1"/>
              <a:t>Easily</a:t>
            </a:r>
            <a:r>
              <a:rPr lang="it-IT" sz="1900" dirty="0"/>
              <a:t> </a:t>
            </a:r>
            <a:r>
              <a:rPr lang="it-IT" sz="1900" dirty="0" err="1"/>
              <a:t>scalable</a:t>
            </a:r>
            <a:r>
              <a:rPr lang="it-IT" sz="1900" dirty="0"/>
              <a:t> </a:t>
            </a:r>
          </a:p>
          <a:p>
            <a:r>
              <a:rPr lang="it-IT" sz="1900" dirty="0"/>
              <a:t> - Auto </a:t>
            </a:r>
            <a:r>
              <a:rPr lang="it-IT" sz="1900" dirty="0" err="1"/>
              <a:t>sustainable</a:t>
            </a:r>
            <a:r>
              <a:rPr lang="it-IT" sz="1900" dirty="0"/>
              <a:t> </a:t>
            </a:r>
            <a:r>
              <a:rPr lang="it-IT" sz="1900" dirty="0" err="1"/>
              <a:t>alimantation</a:t>
            </a:r>
            <a:r>
              <a:rPr lang="it-IT" sz="1900" dirty="0"/>
              <a:t> </a:t>
            </a:r>
          </a:p>
          <a:p>
            <a:r>
              <a:rPr lang="it-IT" sz="1900" dirty="0"/>
              <a:t> - </a:t>
            </a:r>
            <a:r>
              <a:rPr lang="it-IT" sz="1900" dirty="0" err="1"/>
              <a:t>Does</a:t>
            </a:r>
            <a:r>
              <a:rPr lang="it-IT" sz="1900" dirty="0"/>
              <a:t> </a:t>
            </a:r>
            <a:r>
              <a:rPr lang="it-IT" sz="1900" dirty="0" err="1"/>
              <a:t>not</a:t>
            </a:r>
            <a:r>
              <a:rPr lang="it-IT" sz="1900" dirty="0"/>
              <a:t> pollute </a:t>
            </a:r>
          </a:p>
          <a:p>
            <a:r>
              <a:rPr lang="it-IT" sz="1900" dirty="0"/>
              <a:t> - High speed </a:t>
            </a:r>
            <a:r>
              <a:rPr lang="it-IT" sz="1900" dirty="0" err="1"/>
              <a:t>navigation</a:t>
            </a:r>
            <a:endParaRPr lang="it-IT" sz="1900" dirty="0"/>
          </a:p>
          <a:p>
            <a:endParaRPr lang="it-IT" sz="1900" dirty="0"/>
          </a:p>
          <a:p>
            <a:r>
              <a:rPr lang="it-IT" sz="1900" b="1" dirty="0" err="1"/>
              <a:t>Disadvantages</a:t>
            </a:r>
            <a:r>
              <a:rPr lang="it-IT" sz="1900" b="1" dirty="0"/>
              <a:t>:</a:t>
            </a:r>
          </a:p>
          <a:p>
            <a:r>
              <a:rPr lang="it-IT" sz="1900" dirty="0"/>
              <a:t> </a:t>
            </a:r>
          </a:p>
          <a:p>
            <a:r>
              <a:rPr lang="it-IT" sz="1900" dirty="0"/>
              <a:t> - Long </a:t>
            </a:r>
            <a:r>
              <a:rPr lang="it-IT" sz="1900" dirty="0" err="1"/>
              <a:t>developement</a:t>
            </a:r>
            <a:r>
              <a:rPr lang="it-IT" sz="1900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416831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4551AA9E-E0C8-4336-A47A-F7283F53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5" y="830239"/>
            <a:ext cx="4487354" cy="521898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93D0263-C1F1-437D-89D8-C6445AB8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455" y="1721951"/>
            <a:ext cx="4838095" cy="3800000"/>
          </a:xfrm>
          <a:prstGeom prst="rect">
            <a:avLst/>
          </a:prstGeom>
        </p:spPr>
      </p:pic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A0FBD43E-7E97-40C9-83E5-96D0726DF4D3}"/>
              </a:ext>
            </a:extLst>
          </p:cNvPr>
          <p:cNvSpPr/>
          <p:nvPr/>
        </p:nvSpPr>
        <p:spPr>
          <a:xfrm>
            <a:off x="5544264" y="3379635"/>
            <a:ext cx="1468191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04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82D8024-6DF9-4DA2-B348-23665CDB2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1" y="1657788"/>
            <a:ext cx="4838095" cy="3800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986DB43-A224-4A63-9E2B-89035BA3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701" y="2285381"/>
            <a:ext cx="502353" cy="552555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E85F9AB4-CF6D-43FB-A0E5-FC1F81D465B3}"/>
              </a:ext>
            </a:extLst>
          </p:cNvPr>
          <p:cNvSpPr/>
          <p:nvPr/>
        </p:nvSpPr>
        <p:spPr>
          <a:xfrm>
            <a:off x="5014385" y="4219662"/>
            <a:ext cx="1030730" cy="28272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49DBEB49-A754-4D47-8FA2-C1EB05B11AE9}"/>
              </a:ext>
            </a:extLst>
          </p:cNvPr>
          <p:cNvSpPr/>
          <p:nvPr/>
        </p:nvSpPr>
        <p:spPr>
          <a:xfrm>
            <a:off x="5014385" y="2420298"/>
            <a:ext cx="1030730" cy="28272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3B8DD47-483F-45BB-8910-33275EA41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578310" y="4074468"/>
            <a:ext cx="521041" cy="57311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D0E7A75-EEB4-4BDE-85DF-C95D0A98755A}"/>
              </a:ext>
            </a:extLst>
          </p:cNvPr>
          <p:cNvSpPr txBox="1"/>
          <p:nvPr/>
        </p:nvSpPr>
        <p:spPr>
          <a:xfrm>
            <a:off x="7632545" y="2234349"/>
            <a:ext cx="32454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u="sng" dirty="0"/>
              <a:t>Base Station</a:t>
            </a:r>
          </a:p>
          <a:p>
            <a:r>
              <a:rPr lang="it-IT" sz="2000" dirty="0" err="1"/>
              <a:t>Receives</a:t>
            </a:r>
            <a:r>
              <a:rPr lang="it-IT" sz="2000" dirty="0"/>
              <a:t> </a:t>
            </a:r>
            <a:r>
              <a:rPr lang="it-IT" sz="2000" dirty="0" err="1"/>
              <a:t>signal</a:t>
            </a:r>
            <a:r>
              <a:rPr lang="it-IT" sz="2000" dirty="0"/>
              <a:t> from satellite and </a:t>
            </a:r>
            <a:r>
              <a:rPr lang="it-IT" sz="2000" dirty="0" err="1"/>
              <a:t>repeats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to </a:t>
            </a:r>
            <a:r>
              <a:rPr lang="it-IT" sz="2000" dirty="0" err="1"/>
              <a:t>secondary</a:t>
            </a:r>
            <a:r>
              <a:rPr lang="it-IT" sz="2000" dirty="0"/>
              <a:t> station on a 50km </a:t>
            </a:r>
            <a:r>
              <a:rPr lang="it-IT" sz="2000" dirty="0" err="1"/>
              <a:t>radius</a:t>
            </a:r>
            <a:r>
              <a:rPr lang="it-IT" sz="2000" dirty="0"/>
              <a:t> area</a:t>
            </a:r>
            <a:endParaRPr lang="it-IT" sz="2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A67D914-1605-4473-B612-A7366F7ECEF8}"/>
              </a:ext>
            </a:extLst>
          </p:cNvPr>
          <p:cNvSpPr txBox="1"/>
          <p:nvPr/>
        </p:nvSpPr>
        <p:spPr>
          <a:xfrm>
            <a:off x="7632545" y="4133052"/>
            <a:ext cx="33788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u="sng" dirty="0" err="1"/>
              <a:t>Secondary</a:t>
            </a:r>
            <a:r>
              <a:rPr lang="it-IT" sz="2400" b="1" u="sng" dirty="0"/>
              <a:t> Station</a:t>
            </a:r>
          </a:p>
          <a:p>
            <a:r>
              <a:rPr lang="it-IT" sz="2000" dirty="0" err="1"/>
              <a:t>Provides</a:t>
            </a:r>
            <a:r>
              <a:rPr lang="it-IT" sz="2000" dirty="0"/>
              <a:t> internet on a 50km </a:t>
            </a:r>
            <a:r>
              <a:rPr lang="it-IT" sz="2000" dirty="0" err="1"/>
              <a:t>radius</a:t>
            </a:r>
            <a:r>
              <a:rPr lang="it-IT" sz="2000" dirty="0"/>
              <a:t> area</a:t>
            </a:r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57007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121E9-E172-40F2-A5AC-0D30C028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STations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88E9F3-7E9D-41F8-B1DA-036EAFAE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2700" b="1" dirty="0" err="1"/>
              <a:t>Structure</a:t>
            </a:r>
            <a:r>
              <a:rPr lang="it-IT" sz="2700" b="1" dirty="0"/>
              <a:t>:</a:t>
            </a:r>
          </a:p>
          <a:p>
            <a:pPr marL="0" indent="0">
              <a:buNone/>
            </a:pPr>
            <a:r>
              <a:rPr lang="it-IT" sz="2700" dirty="0"/>
              <a:t> - </a:t>
            </a:r>
            <a:r>
              <a:rPr lang="it-IT" sz="2700" dirty="0" err="1"/>
              <a:t>Mast</a:t>
            </a:r>
            <a:endParaRPr lang="it-IT" sz="2700" dirty="0"/>
          </a:p>
          <a:p>
            <a:pPr marL="0" indent="0">
              <a:buNone/>
            </a:pPr>
            <a:r>
              <a:rPr lang="it-IT" sz="2700" dirty="0"/>
              <a:t> - </a:t>
            </a:r>
            <a:r>
              <a:rPr lang="it-IT" sz="2700" dirty="0" err="1"/>
              <a:t>Sectorial</a:t>
            </a:r>
            <a:r>
              <a:rPr lang="it-IT" sz="2700" dirty="0"/>
              <a:t> </a:t>
            </a:r>
            <a:r>
              <a:rPr lang="it-IT" sz="2700" dirty="0" err="1"/>
              <a:t>Radius</a:t>
            </a:r>
            <a:endParaRPr lang="it-IT" sz="2700" dirty="0"/>
          </a:p>
          <a:p>
            <a:pPr marL="0" indent="0">
              <a:buNone/>
            </a:pPr>
            <a:r>
              <a:rPr lang="it-IT" sz="2700" dirty="0"/>
              <a:t> - Power </a:t>
            </a:r>
            <a:r>
              <a:rPr lang="it-IT" sz="2700" dirty="0" err="1"/>
              <a:t>Plant</a:t>
            </a:r>
            <a:endParaRPr lang="it-IT" sz="2700" dirty="0"/>
          </a:p>
          <a:p>
            <a:pPr marL="0" indent="0">
              <a:buNone/>
            </a:pPr>
            <a:r>
              <a:rPr lang="it-IT" sz="2700" dirty="0"/>
              <a:t> - </a:t>
            </a:r>
            <a:r>
              <a:rPr lang="it-IT" sz="2700" dirty="0" err="1"/>
              <a:t>Surrounding</a:t>
            </a:r>
            <a:r>
              <a:rPr lang="it-IT" sz="2700" dirty="0"/>
              <a:t> </a:t>
            </a:r>
            <a:r>
              <a:rPr lang="it-IT" sz="2700" dirty="0" err="1"/>
              <a:t>structure</a:t>
            </a:r>
            <a:endParaRPr lang="it-IT" sz="2700" dirty="0"/>
          </a:p>
          <a:p>
            <a:pPr marL="0" indent="0">
              <a:buNone/>
            </a:pPr>
            <a:r>
              <a:rPr lang="it-IT" sz="2700" dirty="0"/>
              <a:t> - </a:t>
            </a:r>
            <a:r>
              <a:rPr lang="it-IT" sz="2700" dirty="0" err="1"/>
              <a:t>Photovoltaic</a:t>
            </a:r>
            <a:r>
              <a:rPr lang="it-IT" sz="2700" dirty="0"/>
              <a:t> panels</a:t>
            </a:r>
          </a:p>
          <a:p>
            <a:pPr marL="0" indent="0">
              <a:buNone/>
            </a:pPr>
            <a:r>
              <a:rPr lang="it-IT" sz="2700" dirty="0"/>
              <a:t> - GPS</a:t>
            </a:r>
          </a:p>
          <a:p>
            <a:pPr marL="0" indent="0">
              <a:buNone/>
            </a:pPr>
            <a:r>
              <a:rPr lang="it-IT" sz="2700" dirty="0"/>
              <a:t> - </a:t>
            </a:r>
            <a:r>
              <a:rPr lang="it-IT" sz="2700" dirty="0" err="1"/>
              <a:t>Propellers</a:t>
            </a:r>
            <a:endParaRPr lang="it-IT" sz="2700" dirty="0"/>
          </a:p>
          <a:p>
            <a:pPr marL="0" indent="0">
              <a:buNone/>
            </a:pPr>
            <a:r>
              <a:rPr lang="it-IT" sz="2700" dirty="0"/>
              <a:t>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103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6C7E5-1A14-47BF-8495-F8892B2B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 dirty="0" err="1"/>
              <a:t>Constructions</a:t>
            </a:r>
            <a:r>
              <a:rPr lang="it-IT" dirty="0"/>
              <a:t> costs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501C92-D7E6-4004-885F-F61663A6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1" cy="4320863"/>
          </a:xfrm>
        </p:spPr>
        <p:txBody>
          <a:bodyPr>
            <a:normAutofit/>
          </a:bodyPr>
          <a:lstStyle/>
          <a:p>
            <a:r>
              <a:rPr lang="it-IT" sz="2000" u="sng" dirty="0"/>
              <a:t>One Station: €200.000</a:t>
            </a:r>
          </a:p>
          <a:p>
            <a:r>
              <a:rPr lang="it-IT" sz="2000" i="1" dirty="0"/>
              <a:t>387 Base Stations: €</a:t>
            </a:r>
            <a:r>
              <a:rPr lang="it-IT" sz="2000" dirty="0"/>
              <a:t>77.000.000</a:t>
            </a:r>
          </a:p>
          <a:p>
            <a:r>
              <a:rPr lang="it-IT" sz="2000" i="1" dirty="0"/>
              <a:t>1161 </a:t>
            </a:r>
            <a:r>
              <a:rPr lang="it-IT" sz="2000" i="1" dirty="0" err="1"/>
              <a:t>Secondary</a:t>
            </a:r>
            <a:r>
              <a:rPr lang="it-IT" sz="2000" i="1" dirty="0"/>
              <a:t> Stations: </a:t>
            </a:r>
            <a:r>
              <a:rPr lang="it-IT" sz="2000" i="1"/>
              <a:t>€</a:t>
            </a:r>
            <a:r>
              <a:rPr lang="it-IT" sz="2000"/>
              <a:t>232.000.000</a:t>
            </a:r>
            <a:endParaRPr lang="it-IT" sz="2000" dirty="0"/>
          </a:p>
          <a:p>
            <a:r>
              <a:rPr lang="it-IT" sz="2000" i="1" dirty="0"/>
              <a:t>1548 Total </a:t>
            </a:r>
            <a:r>
              <a:rPr lang="it-IT" sz="2000" i="1" dirty="0" err="1"/>
              <a:t>Structures</a:t>
            </a:r>
            <a:r>
              <a:rPr lang="it-IT" sz="2000" i="1" dirty="0"/>
              <a:t>: €</a:t>
            </a:r>
            <a:r>
              <a:rPr lang="it-IT" sz="2000" dirty="0"/>
              <a:t>309.000.000</a:t>
            </a:r>
          </a:p>
          <a:p>
            <a:r>
              <a:rPr lang="it-IT" sz="2000" i="1" dirty="0" err="1"/>
              <a:t>Other</a:t>
            </a:r>
            <a:r>
              <a:rPr lang="it-IT" sz="2000" i="1" dirty="0"/>
              <a:t> costs: €11.000.000</a:t>
            </a:r>
          </a:p>
          <a:p>
            <a:r>
              <a:rPr lang="it-IT" sz="2000" i="1" dirty="0" err="1"/>
              <a:t>Maintenance</a:t>
            </a:r>
            <a:r>
              <a:rPr lang="it-IT" sz="2000" i="1" dirty="0"/>
              <a:t> costs: </a:t>
            </a:r>
            <a:r>
              <a:rPr lang="it-IT" sz="2000" dirty="0"/>
              <a:t>90€/</a:t>
            </a:r>
            <a:r>
              <a:rPr lang="it-IT" sz="2000" dirty="0" err="1"/>
              <a:t>month</a:t>
            </a:r>
            <a:endParaRPr lang="it-IT" sz="2000" dirty="0"/>
          </a:p>
          <a:p>
            <a:r>
              <a:rPr lang="it-IT" dirty="0"/>
              <a:t> </a:t>
            </a:r>
          </a:p>
          <a:p>
            <a:r>
              <a:rPr lang="it-IT" sz="2400" b="1" dirty="0"/>
              <a:t>Total: </a:t>
            </a:r>
            <a:r>
              <a:rPr lang="it-IT" sz="2400" dirty="0"/>
              <a:t>320.000.000 €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0238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B6E95-9A2A-48F3-8E00-6D4C53AB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costs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9945EE-6012-4FBC-A96F-676453B7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3986784"/>
          </a:xfrm>
        </p:spPr>
        <p:txBody>
          <a:bodyPr/>
          <a:lstStyle/>
          <a:p>
            <a:pPr marL="0" indent="0">
              <a:buNone/>
            </a:pPr>
            <a:endParaRPr lang="it-IT" sz="2800" dirty="0"/>
          </a:p>
          <a:p>
            <a:pPr marL="128016" lvl="1" indent="0">
              <a:buNone/>
            </a:pPr>
            <a:r>
              <a:rPr lang="it-IT" sz="2800" dirty="0"/>
              <a:t>			</a:t>
            </a:r>
            <a:r>
              <a:rPr lang="it-IT" sz="3200" u="sng" dirty="0"/>
              <a:t>1€/day </a:t>
            </a:r>
            <a:r>
              <a:rPr lang="it-IT" sz="3200" b="1" u="sng" dirty="0"/>
              <a:t>or </a:t>
            </a:r>
            <a:r>
              <a:rPr lang="it-IT" sz="3200" u="sng" dirty="0"/>
              <a:t> 20€/</a:t>
            </a:r>
            <a:r>
              <a:rPr lang="it-IT" sz="3200" u="sng" dirty="0" err="1"/>
              <a:t>month</a:t>
            </a:r>
            <a:endParaRPr lang="it-IT" sz="3200" u="sng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401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3434C-65BA-4999-B30A-C7BB6C1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team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587375-D8B4-4613-B4AD-18D45254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76530"/>
            <a:ext cx="9871399" cy="3371045"/>
          </a:xfrm>
        </p:spPr>
        <p:txBody>
          <a:bodyPr>
            <a:normAutofit/>
          </a:bodyPr>
          <a:lstStyle/>
          <a:p>
            <a:r>
              <a:rPr lang="it-IT" sz="2000" dirty="0"/>
              <a:t> </a:t>
            </a:r>
          </a:p>
          <a:p>
            <a:r>
              <a:rPr lang="it-IT" sz="2000" dirty="0"/>
              <a:t>- Abati Lorenzo</a:t>
            </a:r>
          </a:p>
          <a:p>
            <a:r>
              <a:rPr lang="it-IT" sz="2000" dirty="0"/>
              <a:t> - Cabassi Daniele</a:t>
            </a:r>
          </a:p>
          <a:p>
            <a:r>
              <a:rPr lang="it-IT" sz="2000" dirty="0"/>
              <a:t> - Contini Giacomo</a:t>
            </a:r>
          </a:p>
          <a:p>
            <a:r>
              <a:rPr lang="it-IT" sz="2000" dirty="0"/>
              <a:t> - Montini Cristian</a:t>
            </a:r>
          </a:p>
          <a:p>
            <a:endParaRPr lang="it-IT" sz="2000" dirty="0"/>
          </a:p>
          <a:p>
            <a:r>
              <a:rPr lang="it-IT" sz="1800" i="1" dirty="0"/>
              <a:t>*</a:t>
            </a:r>
            <a:r>
              <a:rPr lang="it-IT" sz="1800" i="1" dirty="0" err="1"/>
              <a:t>detailed</a:t>
            </a:r>
            <a:r>
              <a:rPr lang="it-IT" sz="1800" i="1" dirty="0"/>
              <a:t> </a:t>
            </a:r>
            <a:r>
              <a:rPr lang="it-IT" sz="1800" i="1" dirty="0" err="1"/>
              <a:t>informations</a:t>
            </a:r>
            <a:r>
              <a:rPr lang="it-IT" sz="1800" i="1" dirty="0"/>
              <a:t> </a:t>
            </a:r>
            <a:r>
              <a:rPr lang="it-IT" sz="1800" i="1" dirty="0" err="1"/>
              <a:t>about</a:t>
            </a:r>
            <a:r>
              <a:rPr lang="it-IT" sz="1800" i="1" dirty="0"/>
              <a:t> the project on </a:t>
            </a:r>
            <a:r>
              <a:rPr lang="it-IT" sz="1800" i="1" dirty="0" err="1"/>
              <a:t>our</a:t>
            </a:r>
            <a:r>
              <a:rPr lang="it-IT" sz="1800" i="1" dirty="0"/>
              <a:t> paper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827417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334</TotalTime>
  <Words>182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Integrale</vt:lpstr>
      <vt:lpstr>Internet on the ocean</vt:lpstr>
      <vt:lpstr>Our challenge      </vt:lpstr>
      <vt:lpstr>Oceanic Beehive</vt:lpstr>
      <vt:lpstr>Presentazione standard di PowerPoint</vt:lpstr>
      <vt:lpstr>Presentazione standard di PowerPoint</vt:lpstr>
      <vt:lpstr>Structure of the STations</vt:lpstr>
      <vt:lpstr>Constructions costs</vt:lpstr>
      <vt:lpstr>Service costs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on the ocean</dc:title>
  <dc:creator>Lorenzo Abati</dc:creator>
  <cp:lastModifiedBy>Lorenzo Abati</cp:lastModifiedBy>
  <cp:revision>84</cp:revision>
  <dcterms:created xsi:type="dcterms:W3CDTF">2019-10-20T08:09:02Z</dcterms:created>
  <dcterms:modified xsi:type="dcterms:W3CDTF">2019-10-20T13:43:48Z</dcterms:modified>
</cp:coreProperties>
</file>