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7" r:id="rId2"/>
    <p:sldId id="267" r:id="rId3"/>
    <p:sldId id="279" r:id="rId4"/>
    <p:sldId id="297" r:id="rId5"/>
    <p:sldId id="280" r:id="rId6"/>
    <p:sldId id="2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0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2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5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9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7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7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40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3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3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40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3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1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60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1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664" y="1016392"/>
            <a:ext cx="10058400" cy="2743200"/>
          </a:xfrm>
        </p:spPr>
        <p:txBody>
          <a:bodyPr/>
          <a:lstStyle/>
          <a:p>
            <a:pPr algn="ctr"/>
            <a:r>
              <a:rPr lang="en-US" dirty="0"/>
              <a:t>Inventory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732" y="3855347"/>
            <a:ext cx="10058400" cy="3657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IPD12 - </a:t>
            </a:r>
            <a:r>
              <a:rPr lang="en-US" dirty="0"/>
              <a:t>ASP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.net – Team project  by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wang</a:t>
            </a:r>
            <a:r>
              <a:rPr lang="en-US" dirty="0"/>
              <a:t>, </a:t>
            </a:r>
            <a:r>
              <a:rPr lang="en-US" dirty="0" err="1"/>
              <a:t>jie</a:t>
            </a:r>
            <a:r>
              <a:rPr lang="en-US" dirty="0"/>
              <a:t> </a:t>
            </a:r>
            <a:r>
              <a:rPr lang="en-US" dirty="0" err="1"/>
              <a:t>zhu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93945D-88DA-4397-A584-9829D5F99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96" y="-496682"/>
            <a:ext cx="6102625" cy="21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2"/>
            <a:ext cx="9601200" cy="552061"/>
          </a:xfrm>
        </p:spPr>
        <p:txBody>
          <a:bodyPr/>
          <a:lstStyle/>
          <a:p>
            <a:r>
              <a:rPr lang="en-US" altLang="ja-JP" cap="none" dirty="0"/>
              <a:t>Agenda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06213"/>
            <a:ext cx="9601200" cy="4114800"/>
          </a:xfrm>
        </p:spPr>
        <p:txBody>
          <a:bodyPr/>
          <a:lstStyle/>
          <a:p>
            <a:r>
              <a:rPr lang="en-US" dirty="0"/>
              <a:t>Front-End</a:t>
            </a:r>
          </a:p>
          <a:p>
            <a:r>
              <a:rPr lang="en-US" dirty="0"/>
              <a:t>Login and Register</a:t>
            </a:r>
          </a:p>
          <a:p>
            <a:r>
              <a:rPr lang="en-US" altLang="zh-CN" dirty="0"/>
              <a:t>Publish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51671" y="333036"/>
            <a:ext cx="10934625" cy="5389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Front-End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0968D5-9CF9-4E77-8726-71220C9EE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9" y="1068075"/>
            <a:ext cx="6096000" cy="3124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7E0B865-3C17-4931-8083-4FDD05A96DA9}"/>
              </a:ext>
            </a:extLst>
          </p:cNvPr>
          <p:cNvSpPr/>
          <p:nvPr/>
        </p:nvSpPr>
        <p:spPr>
          <a:xfrm>
            <a:off x="6747040" y="1107831"/>
            <a:ext cx="5166665" cy="3185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B7573C-3E80-43DF-93DE-A467058624E9}"/>
              </a:ext>
            </a:extLst>
          </p:cNvPr>
          <p:cNvSpPr/>
          <p:nvPr/>
        </p:nvSpPr>
        <p:spPr>
          <a:xfrm>
            <a:off x="10409950" y="1698586"/>
            <a:ext cx="1430379" cy="795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Understand Theme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026FD3-2A9D-48AC-BEAC-66E5EAA450C1}"/>
              </a:ext>
            </a:extLst>
          </p:cNvPr>
          <p:cNvSpPr/>
          <p:nvPr/>
        </p:nvSpPr>
        <p:spPr>
          <a:xfrm>
            <a:off x="7012367" y="1698586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 Theme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B734BE-55AA-43EB-B780-0551012F4140}"/>
              </a:ext>
            </a:extLst>
          </p:cNvPr>
          <p:cNvSpPr txBox="1"/>
          <p:nvPr/>
        </p:nvSpPr>
        <p:spPr>
          <a:xfrm>
            <a:off x="6957391" y="1272209"/>
            <a:ext cx="15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Step1: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4BFA14-A6D5-42B9-8308-9FE0CDD9EC8C}"/>
              </a:ext>
            </a:extLst>
          </p:cNvPr>
          <p:cNvSpPr/>
          <p:nvPr/>
        </p:nvSpPr>
        <p:spPr>
          <a:xfrm>
            <a:off x="8743835" y="1698586"/>
            <a:ext cx="1430379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Download Theme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8ED0BE-51CA-4F72-94C1-0A2EF53672CF}"/>
              </a:ext>
            </a:extLst>
          </p:cNvPr>
          <p:cNvSpPr txBox="1"/>
          <p:nvPr/>
        </p:nvSpPr>
        <p:spPr>
          <a:xfrm>
            <a:off x="6957390" y="2615191"/>
            <a:ext cx="15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Step2: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E64A908-677D-4077-9C37-3E27C6096DF3}"/>
              </a:ext>
            </a:extLst>
          </p:cNvPr>
          <p:cNvSpPr/>
          <p:nvPr/>
        </p:nvSpPr>
        <p:spPr>
          <a:xfrm>
            <a:off x="7012367" y="3195107"/>
            <a:ext cx="1505897" cy="795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Divide Theme</a:t>
            </a:r>
            <a:endParaRPr lang="zh-CN" altLang="en-US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EEEBF1A4-17D3-4EF8-84B0-FD096F886870}"/>
              </a:ext>
            </a:extLst>
          </p:cNvPr>
          <p:cNvSpPr/>
          <p:nvPr/>
        </p:nvSpPr>
        <p:spPr>
          <a:xfrm>
            <a:off x="8527617" y="2881502"/>
            <a:ext cx="797730" cy="13106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F5727A-7723-4100-B416-95C2F6A98CEA}"/>
              </a:ext>
            </a:extLst>
          </p:cNvPr>
          <p:cNvSpPr/>
          <p:nvPr/>
        </p:nvSpPr>
        <p:spPr>
          <a:xfrm>
            <a:off x="9370128" y="2610798"/>
            <a:ext cx="2013489" cy="471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Navbar.cshtml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2DF964-337E-4122-8C85-99934834D157}"/>
              </a:ext>
            </a:extLst>
          </p:cNvPr>
          <p:cNvSpPr/>
          <p:nvPr/>
        </p:nvSpPr>
        <p:spPr>
          <a:xfrm>
            <a:off x="9379925" y="3244000"/>
            <a:ext cx="2013489" cy="471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Sidebar.cshtml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741FE7-2026-491B-B934-BBAF34702522}"/>
              </a:ext>
            </a:extLst>
          </p:cNvPr>
          <p:cNvSpPr/>
          <p:nvPr/>
        </p:nvSpPr>
        <p:spPr>
          <a:xfrm>
            <a:off x="9389953" y="3832116"/>
            <a:ext cx="2013489" cy="471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footer.cshtml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388A999-94A3-4329-80C0-1E3535627346}"/>
              </a:ext>
            </a:extLst>
          </p:cNvPr>
          <p:cNvSpPr/>
          <p:nvPr/>
        </p:nvSpPr>
        <p:spPr>
          <a:xfrm>
            <a:off x="351670" y="4467813"/>
            <a:ext cx="11654799" cy="20571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2E8497D-6095-4EF7-B265-46D75EFEF2C9}"/>
              </a:ext>
            </a:extLst>
          </p:cNvPr>
          <p:cNvSpPr txBox="1"/>
          <p:nvPr/>
        </p:nvSpPr>
        <p:spPr>
          <a:xfrm>
            <a:off x="496956" y="4578627"/>
            <a:ext cx="15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Step3: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85E2BE-CE74-4CAB-9879-71EA1100EBAF}"/>
              </a:ext>
            </a:extLst>
          </p:cNvPr>
          <p:cNvSpPr/>
          <p:nvPr/>
        </p:nvSpPr>
        <p:spPr>
          <a:xfrm>
            <a:off x="516117" y="5223609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Bundle</a:t>
            </a:r>
            <a:endParaRPr lang="zh-CN" altLang="en-US" dirty="0"/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515F3E8A-15C8-4CC5-8581-22251EED23B0}"/>
              </a:ext>
            </a:extLst>
          </p:cNvPr>
          <p:cNvSpPr/>
          <p:nvPr/>
        </p:nvSpPr>
        <p:spPr>
          <a:xfrm>
            <a:off x="2014170" y="4902466"/>
            <a:ext cx="488441" cy="14224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5C86DFB-F541-41BD-864A-6E2D569F4501}"/>
              </a:ext>
            </a:extLst>
          </p:cNvPr>
          <p:cNvSpPr/>
          <p:nvPr/>
        </p:nvSpPr>
        <p:spPr>
          <a:xfrm>
            <a:off x="2591641" y="4658266"/>
            <a:ext cx="823459" cy="471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*.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D4F9C09-114E-4301-B6D2-8FA1DCADA7CA}"/>
              </a:ext>
            </a:extLst>
          </p:cNvPr>
          <p:cNvSpPr/>
          <p:nvPr/>
        </p:nvSpPr>
        <p:spPr>
          <a:xfrm>
            <a:off x="2591641" y="6079624"/>
            <a:ext cx="823459" cy="471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*.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6074D85-4D87-4296-8C57-695C160124F2}"/>
              </a:ext>
            </a:extLst>
          </p:cNvPr>
          <p:cNvSpPr/>
          <p:nvPr/>
        </p:nvSpPr>
        <p:spPr>
          <a:xfrm>
            <a:off x="3842410" y="4658266"/>
            <a:ext cx="823459" cy="471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fonts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B60B014-0EEB-4284-ACC5-101FD23AF2AA}"/>
              </a:ext>
            </a:extLst>
          </p:cNvPr>
          <p:cNvCxnSpPr/>
          <p:nvPr/>
        </p:nvCxnSpPr>
        <p:spPr>
          <a:xfrm>
            <a:off x="3415100" y="4910963"/>
            <a:ext cx="427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大括号 47">
            <a:extLst>
              <a:ext uri="{FF2B5EF4-FFF2-40B4-BE49-F238E27FC236}">
                <a16:creationId xmlns:a16="http://schemas.microsoft.com/office/drawing/2014/main" id="{6817B454-B377-4D70-AA76-150D344BE379}"/>
              </a:ext>
            </a:extLst>
          </p:cNvPr>
          <p:cNvSpPr/>
          <p:nvPr/>
        </p:nvSpPr>
        <p:spPr>
          <a:xfrm>
            <a:off x="4732128" y="4884459"/>
            <a:ext cx="427310" cy="14404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259B5F7-BD70-4C67-98F9-14933EC68727}"/>
              </a:ext>
            </a:extLst>
          </p:cNvPr>
          <p:cNvSpPr/>
          <p:nvPr/>
        </p:nvSpPr>
        <p:spPr>
          <a:xfrm>
            <a:off x="5229949" y="5211720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layout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6F6187B-2506-4CF4-966C-FD5AAD0FFD1A}"/>
              </a:ext>
            </a:extLst>
          </p:cNvPr>
          <p:cNvSpPr/>
          <p:nvPr/>
        </p:nvSpPr>
        <p:spPr>
          <a:xfrm>
            <a:off x="7089916" y="5192544"/>
            <a:ext cx="4585968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/>
              <a:t>Image 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img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=</a:t>
            </a:r>
            <a:r>
              <a:rPr lang="en-US" altLang="zh-CN" sz="1600" dirty="0">
                <a:solidFill>
                  <a:srgbClr val="FF0000"/>
                </a:solidFill>
              </a:rPr>
              <a:t>"@</a:t>
            </a:r>
            <a:r>
              <a:rPr lang="en-US" altLang="zh-CN" sz="1600" dirty="0" err="1">
                <a:solidFill>
                  <a:srgbClr val="FF0000"/>
                </a:solidFill>
              </a:rPr>
              <a:t>Url.Content</a:t>
            </a:r>
            <a:r>
              <a:rPr lang="en-US" altLang="zh-CN" sz="1600" dirty="0">
                <a:solidFill>
                  <a:srgbClr val="FF0000"/>
                </a:solidFill>
              </a:rPr>
              <a:t>("~/assets/</a:t>
            </a:r>
            <a:r>
              <a:rPr lang="en-US" altLang="zh-CN" sz="1600" dirty="0" err="1">
                <a:solidFill>
                  <a:srgbClr val="FF0000"/>
                </a:solidFill>
              </a:rPr>
              <a:t>img</a:t>
            </a:r>
            <a:r>
              <a:rPr lang="en-US" altLang="zh-CN" sz="1600" dirty="0">
                <a:solidFill>
                  <a:srgbClr val="FF0000"/>
                </a:solidFill>
              </a:rPr>
              <a:t>/Logo.png")"</a:t>
            </a:r>
            <a:r>
              <a:rPr lang="en-US" altLang="zh-CN" sz="1600" dirty="0"/>
              <a:t>/&gt;</a:t>
            </a:r>
            <a:endParaRPr lang="zh-CN" altLang="en-US" sz="1600" dirty="0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53A2108E-7181-4E93-B882-0A7D764F1ED6}"/>
              </a:ext>
            </a:extLst>
          </p:cNvPr>
          <p:cNvSpPr/>
          <p:nvPr/>
        </p:nvSpPr>
        <p:spPr>
          <a:xfrm>
            <a:off x="6760576" y="5522501"/>
            <a:ext cx="331306" cy="16437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51671" y="333036"/>
            <a:ext cx="10934625" cy="5389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Register and login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B38238-9317-4DCF-9921-D8C6AF55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6" y="1006655"/>
            <a:ext cx="6453807" cy="29994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E92E21-0CA8-4FFE-9BA9-FF212A2BF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57" y="3629557"/>
            <a:ext cx="6835143" cy="31287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4E46E3B-029E-40D6-9A55-7DDB79739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44821" y="2778534"/>
            <a:ext cx="6835143" cy="449909"/>
          </a:xfrm>
          <a:prstGeom prst="rect">
            <a:avLst/>
          </a:prstGeom>
        </p:spPr>
      </p:pic>
      <p:sp>
        <p:nvSpPr>
          <p:cNvPr id="15" name="箭头: 上 14">
            <a:extLst>
              <a:ext uri="{FF2B5EF4-FFF2-40B4-BE49-F238E27FC236}">
                <a16:creationId xmlns:a16="http://schemas.microsoft.com/office/drawing/2014/main" id="{2F3F7F22-3E84-4B64-AE59-4953CF75E333}"/>
              </a:ext>
            </a:extLst>
          </p:cNvPr>
          <p:cNvSpPr/>
          <p:nvPr/>
        </p:nvSpPr>
        <p:spPr>
          <a:xfrm>
            <a:off x="10614991" y="3228443"/>
            <a:ext cx="318052" cy="401114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5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371475" y="871939"/>
            <a:ext cx="7528560" cy="3736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800" cap="none" dirty="0"/>
              <a:t>Azure Service</a:t>
            </a:r>
            <a:endParaRPr lang="en-US" sz="1800" cap="none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51671" y="333036"/>
            <a:ext cx="10934625" cy="5389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Publish(1/2)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005BAC-F65D-415F-94C9-443B24342904}"/>
              </a:ext>
            </a:extLst>
          </p:cNvPr>
          <p:cNvSpPr/>
          <p:nvPr/>
        </p:nvSpPr>
        <p:spPr>
          <a:xfrm>
            <a:off x="351671" y="2232470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Free account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A8C294-DA8A-4B8B-BD96-55F3DD288034}"/>
              </a:ext>
            </a:extLst>
          </p:cNvPr>
          <p:cNvSpPr/>
          <p:nvPr/>
        </p:nvSpPr>
        <p:spPr>
          <a:xfrm>
            <a:off x="351670" y="4523171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Paid account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DE82B7-F3E5-48EE-A91E-E0532AB482C5}"/>
              </a:ext>
            </a:extLst>
          </p:cNvPr>
          <p:cNvSpPr/>
          <p:nvPr/>
        </p:nvSpPr>
        <p:spPr>
          <a:xfrm>
            <a:off x="2629858" y="1596616"/>
            <a:ext cx="2697516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 Application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910BC7-74D6-436B-9480-1D93A6037C53}"/>
              </a:ext>
            </a:extLst>
          </p:cNvPr>
          <p:cNvSpPr/>
          <p:nvPr/>
        </p:nvSpPr>
        <p:spPr>
          <a:xfrm>
            <a:off x="2629858" y="2969998"/>
            <a:ext cx="2697516" cy="9791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 Application</a:t>
            </a:r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en-US" altLang="zh-CN" dirty="0"/>
              <a:t>SQL Server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B53F7D-1895-47A0-9E21-2E27A288F9F1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1857568" y="1980014"/>
            <a:ext cx="772290" cy="63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75F3BB5-7C72-4CD5-BEA6-052917EA8DB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57568" y="2615868"/>
            <a:ext cx="772290" cy="81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8E2106F-A928-4ACF-AB7B-9E6E898ADE99}"/>
              </a:ext>
            </a:extLst>
          </p:cNvPr>
          <p:cNvCxnSpPr/>
          <p:nvPr/>
        </p:nvCxnSpPr>
        <p:spPr>
          <a:xfrm flipH="1">
            <a:off x="2107096" y="2849216"/>
            <a:ext cx="278295" cy="3445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DB75381-4B79-4CB2-B6CB-A5D9F94F1F37}"/>
              </a:ext>
            </a:extLst>
          </p:cNvPr>
          <p:cNvCxnSpPr>
            <a:cxnSpLocks/>
          </p:cNvCxnSpPr>
          <p:nvPr/>
        </p:nvCxnSpPr>
        <p:spPr>
          <a:xfrm>
            <a:off x="2063269" y="2875719"/>
            <a:ext cx="322122" cy="3010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2855072-E141-4EE5-8ADE-167F477D824F}"/>
              </a:ext>
            </a:extLst>
          </p:cNvPr>
          <p:cNvSpPr/>
          <p:nvPr/>
        </p:nvSpPr>
        <p:spPr>
          <a:xfrm>
            <a:off x="5818983" y="1587553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Stop service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89DB8-75A6-4E1F-B449-94F3E71388A7}"/>
              </a:ext>
            </a:extLst>
          </p:cNvPr>
          <p:cNvSpPr/>
          <p:nvPr/>
        </p:nvSpPr>
        <p:spPr>
          <a:xfrm>
            <a:off x="7816489" y="1577808"/>
            <a:ext cx="282500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SQL Server to resource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615C087-FA46-445B-AE1D-1B63D2B54628}"/>
              </a:ext>
            </a:extLst>
          </p:cNvPr>
          <p:cNvCxnSpPr>
            <a:stCxn id="9" idx="3"/>
            <a:endCxn id="20" idx="1"/>
          </p:cNvCxnSpPr>
          <p:nvPr/>
        </p:nvCxnSpPr>
        <p:spPr>
          <a:xfrm flipV="1">
            <a:off x="5327374" y="1970951"/>
            <a:ext cx="491609" cy="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41E445-F728-4FA5-8957-9F40FBCF915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344684" y="1961206"/>
            <a:ext cx="471805" cy="1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C24469D-46B9-4436-906F-7A3684EE0DF6}"/>
              </a:ext>
            </a:extLst>
          </p:cNvPr>
          <p:cNvSpPr/>
          <p:nvPr/>
        </p:nvSpPr>
        <p:spPr>
          <a:xfrm>
            <a:off x="8489294" y="3076173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 service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EEA0FE6-BBC1-429F-B572-26B25DB9E97D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>
            <a:off x="9228993" y="2344604"/>
            <a:ext cx="13250" cy="73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CE40044-1327-46B0-B73B-1F7392C7BC80}"/>
              </a:ext>
            </a:extLst>
          </p:cNvPr>
          <p:cNvCxnSpPr>
            <a:stCxn id="26" idx="1"/>
            <a:endCxn id="10" idx="3"/>
          </p:cNvCxnSpPr>
          <p:nvPr/>
        </p:nvCxnSpPr>
        <p:spPr>
          <a:xfrm flipH="1">
            <a:off x="5327374" y="3459571"/>
            <a:ext cx="3161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E51E540-6C3A-4B8C-BB5F-FE9A47E18B7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1857567" y="3459572"/>
            <a:ext cx="772291" cy="144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A9F93D0D-BA56-43A0-AF00-D8FA329210A6}"/>
              </a:ext>
            </a:extLst>
          </p:cNvPr>
          <p:cNvSpPr/>
          <p:nvPr/>
        </p:nvSpPr>
        <p:spPr>
          <a:xfrm>
            <a:off x="3821477" y="4513685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services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93B0B9C-A128-4140-BDDA-555F7B8F20C6}"/>
              </a:ext>
            </a:extLst>
          </p:cNvPr>
          <p:cNvCxnSpPr>
            <a:stCxn id="8" idx="3"/>
            <a:endCxn id="35" idx="1"/>
          </p:cNvCxnSpPr>
          <p:nvPr/>
        </p:nvCxnSpPr>
        <p:spPr>
          <a:xfrm flipV="1">
            <a:off x="1857567" y="4897083"/>
            <a:ext cx="1963910" cy="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1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51671" y="333036"/>
            <a:ext cx="10934625" cy="5389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Publish(2/2)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74E71BB-1CD1-475B-A9EA-5780B36D7873}"/>
              </a:ext>
            </a:extLst>
          </p:cNvPr>
          <p:cNvSpPr txBox="1">
            <a:spLocks/>
          </p:cNvSpPr>
          <p:nvPr/>
        </p:nvSpPr>
        <p:spPr>
          <a:xfrm>
            <a:off x="371475" y="871937"/>
            <a:ext cx="7528560" cy="3736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800" cap="none" dirty="0"/>
              <a:t>Deploy</a:t>
            </a:r>
            <a:endParaRPr lang="en-US" sz="1800" cap="none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6904C4-EE27-48CE-A4C9-FAB19299AB05}"/>
              </a:ext>
            </a:extLst>
          </p:cNvPr>
          <p:cNvSpPr/>
          <p:nvPr/>
        </p:nvSpPr>
        <p:spPr>
          <a:xfrm>
            <a:off x="351671" y="2232470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Existing Solution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4489B4D-97CB-4A98-99A5-EEE93EED52DA}"/>
              </a:ext>
            </a:extLst>
          </p:cNvPr>
          <p:cNvSpPr/>
          <p:nvPr/>
        </p:nvSpPr>
        <p:spPr>
          <a:xfrm>
            <a:off x="351670" y="5344808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Solution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1AF715-A246-4E21-BD59-90B1939EF611}"/>
              </a:ext>
            </a:extLst>
          </p:cNvPr>
          <p:cNvSpPr/>
          <p:nvPr/>
        </p:nvSpPr>
        <p:spPr>
          <a:xfrm>
            <a:off x="9329530" y="2245722"/>
            <a:ext cx="1652159" cy="9215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Automatically</a:t>
            </a:r>
          </a:p>
          <a:p>
            <a:pPr algn="ctr"/>
            <a:r>
              <a:rPr lang="en-US" altLang="zh-CN" dirty="0"/>
              <a:t>Migration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929FF6-4632-47ED-8D15-3CA776FD9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142" y="1784491"/>
            <a:ext cx="4791075" cy="1838325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E04F29C-9C04-4D9D-A45F-5FBCAE7DBF8B}"/>
              </a:ext>
            </a:extLst>
          </p:cNvPr>
          <p:cNvCxnSpPr>
            <a:stCxn id="25" idx="3"/>
          </p:cNvCxnSpPr>
          <p:nvPr/>
        </p:nvCxnSpPr>
        <p:spPr>
          <a:xfrm flipV="1">
            <a:off x="1857568" y="2615867"/>
            <a:ext cx="14135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4D458B5-50D0-419A-B278-44CE9ADBB20A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8062217" y="2703654"/>
            <a:ext cx="1267313" cy="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5F32C8E-5C3C-40F5-A2B7-93A60F34271A}"/>
              </a:ext>
            </a:extLst>
          </p:cNvPr>
          <p:cNvSpPr/>
          <p:nvPr/>
        </p:nvSpPr>
        <p:spPr>
          <a:xfrm>
            <a:off x="2372626" y="4344269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Local Database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39FCB4C-4959-4A06-AD21-E007716DFCC9}"/>
              </a:ext>
            </a:extLst>
          </p:cNvPr>
          <p:cNvCxnSpPr>
            <a:endCxn id="36" idx="1"/>
          </p:cNvCxnSpPr>
          <p:nvPr/>
        </p:nvCxnSpPr>
        <p:spPr>
          <a:xfrm flipV="1">
            <a:off x="1857567" y="4727667"/>
            <a:ext cx="515059" cy="61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7CE8A3C-D4FA-450D-A2DE-90D1BA5E2923}"/>
              </a:ext>
            </a:extLst>
          </p:cNvPr>
          <p:cNvCxnSpPr>
            <a:stCxn id="36" idx="0"/>
          </p:cNvCxnSpPr>
          <p:nvPr/>
        </p:nvCxnSpPr>
        <p:spPr>
          <a:xfrm flipV="1">
            <a:off x="3125575" y="3622816"/>
            <a:ext cx="1010180" cy="72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E0609E0-8E1D-4673-8B37-573DAF253FB8}"/>
              </a:ext>
            </a:extLst>
          </p:cNvPr>
          <p:cNvSpPr/>
          <p:nvPr/>
        </p:nvSpPr>
        <p:spPr>
          <a:xfrm>
            <a:off x="2372626" y="5848897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Azure SQL Server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D5179E3-DAD5-43C4-8C4B-EB3DAD88F60F}"/>
              </a:ext>
            </a:extLst>
          </p:cNvPr>
          <p:cNvCxnSpPr>
            <a:endCxn id="41" idx="1"/>
          </p:cNvCxnSpPr>
          <p:nvPr/>
        </p:nvCxnSpPr>
        <p:spPr>
          <a:xfrm>
            <a:off x="1857567" y="6111604"/>
            <a:ext cx="515059" cy="12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B4919DE-A4EE-4BE9-839F-8FC786A4DA23}"/>
              </a:ext>
            </a:extLst>
          </p:cNvPr>
          <p:cNvCxnSpPr>
            <a:stCxn id="41" idx="3"/>
            <a:endCxn id="28" idx="2"/>
          </p:cNvCxnSpPr>
          <p:nvPr/>
        </p:nvCxnSpPr>
        <p:spPr>
          <a:xfrm flipV="1">
            <a:off x="3878523" y="3167269"/>
            <a:ext cx="6277087" cy="306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3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2255</TotalTime>
  <Words>124</Words>
  <Application>Microsoft Office PowerPoint</Application>
  <PresentationFormat>宽屏</PresentationFormat>
  <Paragraphs>46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MS Gothic</vt:lpstr>
      <vt:lpstr>幼圆</vt:lpstr>
      <vt:lpstr>Arial</vt:lpstr>
      <vt:lpstr>Cambria</vt:lpstr>
      <vt:lpstr>Times New Roman</vt:lpstr>
      <vt:lpstr>Wingdings</vt:lpstr>
      <vt:lpstr>Red Line Business 16x9</vt:lpstr>
      <vt:lpstr>Inventory management</vt:lpstr>
      <vt:lpstr>Agenda</vt:lpstr>
      <vt:lpstr>PowerPoint 演示文稿</vt:lpstr>
      <vt:lpstr>PowerPoint 演示文稿</vt:lpstr>
      <vt:lpstr>PowerPoint 演示文稿</vt:lpstr>
      <vt:lpstr>PowerPoint 演示文稿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Zhu, Jie</dc:creator>
  <cp:lastModifiedBy>莫亚泥</cp:lastModifiedBy>
  <cp:revision>128</cp:revision>
  <dcterms:created xsi:type="dcterms:W3CDTF">2018-04-06T13:58:31Z</dcterms:created>
  <dcterms:modified xsi:type="dcterms:W3CDTF">2018-06-26T05:29:34Z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