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77" r:id="rId2"/>
    <p:sldId id="267" r:id="rId3"/>
    <p:sldId id="279" r:id="rId4"/>
    <p:sldId id="297" r:id="rId5"/>
    <p:sldId id="280" r:id="rId6"/>
    <p:sldId id="29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4" autoAdjust="0"/>
  </p:normalViewPr>
  <p:slideViewPr>
    <p:cSldViewPr snapToGrid="0">
      <p:cViewPr varScale="1">
        <p:scale>
          <a:sx n="68" d="100"/>
          <a:sy n="68" d="100"/>
        </p:scale>
        <p:origin x="780" y="6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2" d="100"/>
          <a:sy n="72" d="100"/>
        </p:scale>
        <p:origin x="2724" y="5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DD71D7-55AC-46BD-81B3-09AB2F9EFBD8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40BD58-3BFF-4EAF-BB8B-AC67FE801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5943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89424F-BB59-4F4E-9822-4CA3E770FFD2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322CDD-9D6C-4F63-9EC2-648226624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026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322CDD-9D6C-4F63-9EC2-64822662410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300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2606040"/>
            <a:ext cx="10058400" cy="27432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6800">
                <a:solidFill>
                  <a:schemeClr val="tx1"/>
                </a:solidFill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5360437"/>
            <a:ext cx="10058400" cy="36576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all" baseline="0">
                <a:solidFill>
                  <a:schemeClr val="accent1">
                    <a:lumMod val="75000"/>
                  </a:schemeClr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5888736"/>
            <a:ext cx="12192000" cy="109728"/>
          </a:xfrm>
          <a:prstGeom prst="rect">
            <a:avLst/>
          </a:prstGeom>
          <a:ln>
            <a:noFill/>
          </a:ln>
          <a:effectLst>
            <a:outerShdw blurRad="25400" dist="25400" dir="54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72EE9-AF66-483C-961F-59B9F002993E}" type="datetime1">
              <a:rPr lang="en-US" smtClean="0"/>
              <a:pPr/>
              <a:t>6/26/2018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25000" y="382232"/>
            <a:ext cx="1371600" cy="55613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382230"/>
            <a:ext cx="7863840" cy="556137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EAFD5-7FA3-40FB-875B-457FB46B25A4}" type="datetime1">
              <a:rPr lang="en-US" smtClean="0"/>
              <a:pPr/>
              <a:t>6/26/2018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D63E2-E931-4653-BB33-A910E07D11B2}" type="datetime1">
              <a:rPr lang="en-US" smtClean="0"/>
              <a:pPr/>
              <a:t>6/26/2018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65829"/>
            <a:ext cx="5943600" cy="41148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1" y="5682345"/>
            <a:ext cx="5943600" cy="41054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200" b="1" cap="all" baseline="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61949" y="283"/>
            <a:ext cx="4427508" cy="685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825627"/>
            <a:ext cx="4724400" cy="41179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825627"/>
            <a:ext cx="4724400" cy="41179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A1F43-559A-4B47-A959-EFB6142CA3A9}" type="datetime1">
              <a:rPr lang="en-US" smtClean="0"/>
              <a:pPr/>
              <a:t>6/26/2018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727448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470151"/>
            <a:ext cx="4727448" cy="34734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7628" y="1828800"/>
            <a:ext cx="4727448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9152" y="2470151"/>
            <a:ext cx="4727448" cy="34734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1AED-24AE-4AC7-940D-F7106D2788A3}" type="datetime1">
              <a:rPr lang="en-US" smtClean="0"/>
              <a:pPr/>
              <a:t>6/26/2018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25771-5E10-4A19-AB0E-909293152332}" type="datetime1">
              <a:rPr lang="en-US" smtClean="0"/>
              <a:pPr/>
              <a:t>6/26/2018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06FD5-B03F-45D5-A178-114C548C0032}" type="datetime1">
              <a:rPr lang="en-US" smtClean="0"/>
              <a:pPr/>
              <a:t>6/26/2018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66440" y="283"/>
            <a:ext cx="4435717" cy="68562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1" y="2514600"/>
            <a:ext cx="3474720" cy="1600200"/>
          </a:xfrm>
        </p:spPr>
        <p:txBody>
          <a:bodyPr anchor="b"/>
          <a:lstStyle>
            <a:lvl1pPr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303" y="685800"/>
            <a:ext cx="612648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0" y="4343400"/>
            <a:ext cx="3474720" cy="1188720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7711703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012C0-B102-441D-AA86-2C80DFA84E68}" type="datetime1">
              <a:rPr lang="en-US" smtClean="0"/>
              <a:pPr/>
              <a:t>6/26/2018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66440" y="283"/>
            <a:ext cx="4435717" cy="68562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0" y="2514600"/>
            <a:ext cx="3474720" cy="1600200"/>
          </a:xfrm>
        </p:spPr>
        <p:txBody>
          <a:bodyPr anchor="b"/>
          <a:lstStyle>
            <a:lvl1pPr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1325880"/>
            <a:ext cx="6858000" cy="4206240"/>
          </a:xfrm>
          <a:solidFill>
            <a:schemeClr val="bg2"/>
          </a:solidFill>
          <a:effectLst>
            <a:outerShdw blurRad="63500" sx="101000" sy="101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0" y="4343400"/>
            <a:ext cx="3474720" cy="1188720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0B12-F9DE-47EF-A076-CF602073F1B2}" type="datetime1">
              <a:rPr lang="en-US" smtClean="0"/>
              <a:pPr/>
              <a:t>6/26/2018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711703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0" y="6419462"/>
            <a:ext cx="5181600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56171" y="6419462"/>
            <a:ext cx="1351383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8B93266-8FB4-430B-8AE3-3A53F50E1A0B}" type="datetime1">
              <a:rPr lang="en-US" smtClean="0"/>
              <a:pPr/>
              <a:t>6/26/2018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98360" y="6419462"/>
            <a:ext cx="698241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257036"/>
            <a:ext cx="12192000" cy="54864"/>
          </a:xfrm>
          <a:prstGeom prst="rect">
            <a:avLst/>
          </a:prstGeom>
          <a:ln>
            <a:noFill/>
          </a:ln>
          <a:effectLst>
            <a:innerShdw blurRad="25400" dist="12700" dir="16200000">
              <a:schemeClr val="accent1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accent1"/>
          </a:solidFill>
          <a:effectLst>
            <a:outerShdw blurRad="38100" dist="25400" dir="18900000" algn="bl" rotWithShape="0">
              <a:schemeClr val="bg1">
                <a:alpha val="8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77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10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8664" y="1016392"/>
            <a:ext cx="10058400" cy="2743200"/>
          </a:xfrm>
        </p:spPr>
        <p:txBody>
          <a:bodyPr/>
          <a:lstStyle/>
          <a:p>
            <a:pPr algn="ctr"/>
            <a:r>
              <a:rPr lang="en-US" dirty="0"/>
              <a:t>Inventory management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52732" y="3855347"/>
            <a:ext cx="10058400" cy="36576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IPD12 - </a:t>
            </a:r>
            <a:r>
              <a:rPr lang="en-US" dirty="0"/>
              <a:t>ASP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.net – Team project  by 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jing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wang</a:t>
            </a:r>
            <a:r>
              <a:rPr lang="en-US" dirty="0"/>
              <a:t>, </a:t>
            </a:r>
            <a:r>
              <a:rPr lang="en-US" dirty="0" err="1"/>
              <a:t>jie</a:t>
            </a:r>
            <a:r>
              <a:rPr lang="en-US" dirty="0"/>
              <a:t> </a:t>
            </a:r>
            <a:r>
              <a:rPr lang="en-US" dirty="0" err="1"/>
              <a:t>zhu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C93945D-88DA-4397-A584-9829D5F99A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596" y="-496682"/>
            <a:ext cx="6102625" cy="213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26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381002"/>
            <a:ext cx="9601200" cy="552061"/>
          </a:xfrm>
        </p:spPr>
        <p:txBody>
          <a:bodyPr/>
          <a:lstStyle/>
          <a:p>
            <a:r>
              <a:rPr lang="en-US" altLang="ja-JP" cap="none" dirty="0"/>
              <a:t>Agenda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806213"/>
            <a:ext cx="9601200" cy="4114800"/>
          </a:xfrm>
        </p:spPr>
        <p:txBody>
          <a:bodyPr/>
          <a:lstStyle/>
          <a:p>
            <a:r>
              <a:rPr lang="en-US" dirty="0"/>
              <a:t>Front-End</a:t>
            </a:r>
          </a:p>
          <a:p>
            <a:r>
              <a:rPr lang="en-US" dirty="0"/>
              <a:t>Login and Register</a:t>
            </a:r>
          </a:p>
          <a:p>
            <a:r>
              <a:rPr lang="en-US" altLang="zh-CN" dirty="0"/>
              <a:t>Publish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62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351671" y="333036"/>
            <a:ext cx="10934625" cy="5389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cap="all" baseline="0">
                <a:solidFill>
                  <a:schemeClr val="accent1"/>
                </a:solidFill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Front-End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B0968D5-9CF9-4E77-8726-71220C9EEC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19" y="1068075"/>
            <a:ext cx="6096000" cy="31240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B7E0B865-3C17-4931-8083-4FDD05A96DA9}"/>
              </a:ext>
            </a:extLst>
          </p:cNvPr>
          <p:cNvSpPr/>
          <p:nvPr/>
        </p:nvSpPr>
        <p:spPr>
          <a:xfrm>
            <a:off x="6747040" y="1107831"/>
            <a:ext cx="5166665" cy="318587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B7573C-3E80-43DF-93DE-A467058624E9}"/>
              </a:ext>
            </a:extLst>
          </p:cNvPr>
          <p:cNvSpPr/>
          <p:nvPr/>
        </p:nvSpPr>
        <p:spPr>
          <a:xfrm>
            <a:off x="10409950" y="1698586"/>
            <a:ext cx="1430379" cy="7952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Understand Theme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1026FD3-2A9D-48AC-BEAC-66E5EAA450C1}"/>
              </a:ext>
            </a:extLst>
          </p:cNvPr>
          <p:cNvSpPr/>
          <p:nvPr/>
        </p:nvSpPr>
        <p:spPr>
          <a:xfrm>
            <a:off x="7012367" y="1698586"/>
            <a:ext cx="1505897" cy="7667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Search Theme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2B734BE-55AA-43EB-B780-0551012F4140}"/>
              </a:ext>
            </a:extLst>
          </p:cNvPr>
          <p:cNvSpPr txBox="1"/>
          <p:nvPr/>
        </p:nvSpPr>
        <p:spPr>
          <a:xfrm>
            <a:off x="6957391" y="1272209"/>
            <a:ext cx="1520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Step1: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D4BFA14-A6D5-42B9-8308-9FE0CDD9EC8C}"/>
              </a:ext>
            </a:extLst>
          </p:cNvPr>
          <p:cNvSpPr/>
          <p:nvPr/>
        </p:nvSpPr>
        <p:spPr>
          <a:xfrm>
            <a:off x="8743835" y="1698586"/>
            <a:ext cx="1430379" cy="7667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Download Theme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C8ED0BE-51CA-4F72-94C1-0A2EF53672CF}"/>
              </a:ext>
            </a:extLst>
          </p:cNvPr>
          <p:cNvSpPr txBox="1"/>
          <p:nvPr/>
        </p:nvSpPr>
        <p:spPr>
          <a:xfrm>
            <a:off x="6957390" y="2615191"/>
            <a:ext cx="1520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Step2: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E64A908-677D-4077-9C37-3E27C6096DF3}"/>
              </a:ext>
            </a:extLst>
          </p:cNvPr>
          <p:cNvSpPr/>
          <p:nvPr/>
        </p:nvSpPr>
        <p:spPr>
          <a:xfrm>
            <a:off x="7012367" y="3195107"/>
            <a:ext cx="1505897" cy="7952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Divide Theme</a:t>
            </a:r>
            <a:endParaRPr lang="zh-CN" altLang="en-US" dirty="0"/>
          </a:p>
        </p:txBody>
      </p:sp>
      <p:sp>
        <p:nvSpPr>
          <p:cNvPr id="19" name="左大括号 18">
            <a:extLst>
              <a:ext uri="{FF2B5EF4-FFF2-40B4-BE49-F238E27FC236}">
                <a16:creationId xmlns:a16="http://schemas.microsoft.com/office/drawing/2014/main" id="{EEEBF1A4-17D3-4EF8-84B0-FD096F886870}"/>
              </a:ext>
            </a:extLst>
          </p:cNvPr>
          <p:cNvSpPr/>
          <p:nvPr/>
        </p:nvSpPr>
        <p:spPr>
          <a:xfrm>
            <a:off x="8527617" y="2881502"/>
            <a:ext cx="797730" cy="131066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1F5727A-7723-4100-B416-95C2F6A98CEA}"/>
              </a:ext>
            </a:extLst>
          </p:cNvPr>
          <p:cNvSpPr/>
          <p:nvPr/>
        </p:nvSpPr>
        <p:spPr>
          <a:xfrm>
            <a:off x="9370128" y="2610798"/>
            <a:ext cx="2013489" cy="4718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_</a:t>
            </a:r>
            <a:r>
              <a:rPr lang="en-US" altLang="zh-CN" dirty="0" err="1"/>
              <a:t>Navbar.cshtml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92DF964-337E-4122-8C85-99934834D157}"/>
              </a:ext>
            </a:extLst>
          </p:cNvPr>
          <p:cNvSpPr/>
          <p:nvPr/>
        </p:nvSpPr>
        <p:spPr>
          <a:xfrm>
            <a:off x="9379925" y="3244000"/>
            <a:ext cx="2013489" cy="4718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_</a:t>
            </a:r>
            <a:r>
              <a:rPr lang="en-US" altLang="zh-CN" dirty="0" err="1"/>
              <a:t>Sidebar.cshtml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5741FE7-2026-491B-B934-BBAF34702522}"/>
              </a:ext>
            </a:extLst>
          </p:cNvPr>
          <p:cNvSpPr/>
          <p:nvPr/>
        </p:nvSpPr>
        <p:spPr>
          <a:xfrm>
            <a:off x="9389953" y="3832116"/>
            <a:ext cx="2013489" cy="4718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_</a:t>
            </a:r>
            <a:r>
              <a:rPr lang="en-US" altLang="zh-CN" dirty="0" err="1"/>
              <a:t>footer.cshtml</a:t>
            </a:r>
            <a:endParaRPr lang="zh-CN" altLang="en-US" dirty="0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8388A999-94A3-4329-80C0-1E3535627346}"/>
              </a:ext>
            </a:extLst>
          </p:cNvPr>
          <p:cNvSpPr/>
          <p:nvPr/>
        </p:nvSpPr>
        <p:spPr>
          <a:xfrm>
            <a:off x="351670" y="4467813"/>
            <a:ext cx="11654799" cy="205715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02E8497D-6095-4EF7-B265-46D75EFEF2C9}"/>
              </a:ext>
            </a:extLst>
          </p:cNvPr>
          <p:cNvSpPr txBox="1"/>
          <p:nvPr/>
        </p:nvSpPr>
        <p:spPr>
          <a:xfrm>
            <a:off x="496956" y="4578627"/>
            <a:ext cx="1520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Step3: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C85E2BE-CE74-4CAB-9879-71EA1100EBAF}"/>
              </a:ext>
            </a:extLst>
          </p:cNvPr>
          <p:cNvSpPr/>
          <p:nvPr/>
        </p:nvSpPr>
        <p:spPr>
          <a:xfrm>
            <a:off x="516117" y="5223609"/>
            <a:ext cx="1505897" cy="7667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Bundle</a:t>
            </a:r>
            <a:endParaRPr lang="zh-CN" altLang="en-US" dirty="0"/>
          </a:p>
        </p:txBody>
      </p:sp>
      <p:sp>
        <p:nvSpPr>
          <p:cNvPr id="40" name="左大括号 39">
            <a:extLst>
              <a:ext uri="{FF2B5EF4-FFF2-40B4-BE49-F238E27FC236}">
                <a16:creationId xmlns:a16="http://schemas.microsoft.com/office/drawing/2014/main" id="{515F3E8A-15C8-4CC5-8581-22251EED23B0}"/>
              </a:ext>
            </a:extLst>
          </p:cNvPr>
          <p:cNvSpPr/>
          <p:nvPr/>
        </p:nvSpPr>
        <p:spPr>
          <a:xfrm>
            <a:off x="2014170" y="4902466"/>
            <a:ext cx="488441" cy="142245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55C86DFB-F541-41BD-864A-6E2D569F4501}"/>
              </a:ext>
            </a:extLst>
          </p:cNvPr>
          <p:cNvSpPr/>
          <p:nvPr/>
        </p:nvSpPr>
        <p:spPr>
          <a:xfrm>
            <a:off x="2591641" y="4658266"/>
            <a:ext cx="823459" cy="4718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*.</a:t>
            </a:r>
            <a:r>
              <a:rPr lang="en-US" altLang="zh-CN" dirty="0" err="1"/>
              <a:t>css</a:t>
            </a:r>
            <a:endParaRPr lang="zh-CN" altLang="en-US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BD4F9C09-114E-4301-B6D2-8FA1DCADA7CA}"/>
              </a:ext>
            </a:extLst>
          </p:cNvPr>
          <p:cNvSpPr/>
          <p:nvPr/>
        </p:nvSpPr>
        <p:spPr>
          <a:xfrm>
            <a:off x="2591641" y="6079624"/>
            <a:ext cx="823459" cy="4718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*.</a:t>
            </a:r>
            <a:r>
              <a:rPr lang="en-US" altLang="zh-CN" dirty="0" err="1"/>
              <a:t>js</a:t>
            </a:r>
            <a:endParaRPr lang="zh-CN" altLang="en-US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66074D85-4D87-4296-8C57-695C160124F2}"/>
              </a:ext>
            </a:extLst>
          </p:cNvPr>
          <p:cNvSpPr/>
          <p:nvPr/>
        </p:nvSpPr>
        <p:spPr>
          <a:xfrm>
            <a:off x="3842410" y="4658266"/>
            <a:ext cx="823459" cy="4718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fonts</a:t>
            </a:r>
            <a:endParaRPr lang="zh-CN" altLang="en-US" dirty="0"/>
          </a:p>
        </p:txBody>
      </p: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4B60B014-0EEB-4284-ACC5-101FD23AF2AA}"/>
              </a:ext>
            </a:extLst>
          </p:cNvPr>
          <p:cNvCxnSpPr/>
          <p:nvPr/>
        </p:nvCxnSpPr>
        <p:spPr>
          <a:xfrm>
            <a:off x="3415100" y="4910963"/>
            <a:ext cx="4273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右大括号 47">
            <a:extLst>
              <a:ext uri="{FF2B5EF4-FFF2-40B4-BE49-F238E27FC236}">
                <a16:creationId xmlns:a16="http://schemas.microsoft.com/office/drawing/2014/main" id="{6817B454-B377-4D70-AA76-150D344BE379}"/>
              </a:ext>
            </a:extLst>
          </p:cNvPr>
          <p:cNvSpPr/>
          <p:nvPr/>
        </p:nvSpPr>
        <p:spPr>
          <a:xfrm>
            <a:off x="4732128" y="4884459"/>
            <a:ext cx="427310" cy="144046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9259B5F7-BD70-4C67-98F9-14933EC68727}"/>
              </a:ext>
            </a:extLst>
          </p:cNvPr>
          <p:cNvSpPr/>
          <p:nvPr/>
        </p:nvSpPr>
        <p:spPr>
          <a:xfrm>
            <a:off x="5229949" y="5211720"/>
            <a:ext cx="1505897" cy="7667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Create layout</a:t>
            </a:r>
            <a:endParaRPr lang="zh-CN" altLang="en-US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76F6187B-2506-4CF4-966C-FD5AAD0FFD1A}"/>
              </a:ext>
            </a:extLst>
          </p:cNvPr>
          <p:cNvSpPr/>
          <p:nvPr/>
        </p:nvSpPr>
        <p:spPr>
          <a:xfrm>
            <a:off x="7089916" y="5192544"/>
            <a:ext cx="4585968" cy="7667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/>
              <a:t>Image </a:t>
            </a:r>
            <a:r>
              <a:rPr lang="en-US" altLang="zh-CN" sz="1600" dirty="0" err="1"/>
              <a:t>src</a:t>
            </a:r>
            <a:r>
              <a:rPr lang="en-US" altLang="zh-CN" sz="1600" dirty="0"/>
              <a:t>:</a:t>
            </a:r>
          </a:p>
          <a:p>
            <a:r>
              <a:rPr lang="en-US" altLang="zh-CN" sz="1600" dirty="0"/>
              <a:t>&lt;</a:t>
            </a:r>
            <a:r>
              <a:rPr lang="en-US" altLang="zh-CN" sz="1600" dirty="0" err="1"/>
              <a:t>img</a:t>
            </a:r>
            <a:r>
              <a:rPr lang="en-US" altLang="zh-CN" sz="1600" dirty="0"/>
              <a:t> </a:t>
            </a:r>
            <a:r>
              <a:rPr lang="en-US" altLang="zh-CN" sz="1600" dirty="0" err="1"/>
              <a:t>src</a:t>
            </a:r>
            <a:r>
              <a:rPr lang="en-US" altLang="zh-CN" sz="1600" dirty="0"/>
              <a:t>=</a:t>
            </a:r>
            <a:r>
              <a:rPr lang="en-US" altLang="zh-CN" sz="1600" dirty="0">
                <a:solidFill>
                  <a:srgbClr val="FF0000"/>
                </a:solidFill>
              </a:rPr>
              <a:t>"@</a:t>
            </a:r>
            <a:r>
              <a:rPr lang="en-US" altLang="zh-CN" sz="1600" dirty="0" err="1">
                <a:solidFill>
                  <a:srgbClr val="FF0000"/>
                </a:solidFill>
              </a:rPr>
              <a:t>Url.Content</a:t>
            </a:r>
            <a:r>
              <a:rPr lang="en-US" altLang="zh-CN" sz="1600" dirty="0">
                <a:solidFill>
                  <a:srgbClr val="FF0000"/>
                </a:solidFill>
              </a:rPr>
              <a:t>("~/assets/</a:t>
            </a:r>
            <a:r>
              <a:rPr lang="en-US" altLang="zh-CN" sz="1600" dirty="0" err="1">
                <a:solidFill>
                  <a:srgbClr val="FF0000"/>
                </a:solidFill>
              </a:rPr>
              <a:t>img</a:t>
            </a:r>
            <a:r>
              <a:rPr lang="en-US" altLang="zh-CN" sz="1600" dirty="0">
                <a:solidFill>
                  <a:srgbClr val="FF0000"/>
                </a:solidFill>
              </a:rPr>
              <a:t>/Logo.png")"</a:t>
            </a:r>
            <a:r>
              <a:rPr lang="en-US" altLang="zh-CN" sz="1600" dirty="0"/>
              <a:t>/&gt;</a:t>
            </a:r>
            <a:endParaRPr lang="zh-CN" altLang="en-US" sz="1600" dirty="0"/>
          </a:p>
        </p:txBody>
      </p:sp>
      <p:sp>
        <p:nvSpPr>
          <p:cNvPr id="51" name="箭头: 右 50">
            <a:extLst>
              <a:ext uri="{FF2B5EF4-FFF2-40B4-BE49-F238E27FC236}">
                <a16:creationId xmlns:a16="http://schemas.microsoft.com/office/drawing/2014/main" id="{53A2108E-7181-4E93-B882-0A7D764F1ED6}"/>
              </a:ext>
            </a:extLst>
          </p:cNvPr>
          <p:cNvSpPr/>
          <p:nvPr/>
        </p:nvSpPr>
        <p:spPr>
          <a:xfrm>
            <a:off x="6760576" y="5522501"/>
            <a:ext cx="331306" cy="164378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084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351671" y="333036"/>
            <a:ext cx="10934625" cy="5389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cap="all" baseline="0">
                <a:solidFill>
                  <a:schemeClr val="accent1"/>
                </a:solidFill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Register and login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3B38238-9317-4DCF-9921-D8C6AF55BB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36" y="1006655"/>
            <a:ext cx="6453807" cy="299945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8E92E21-0CA8-4FFE-9BA9-FF212A2BFD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6857" y="3629557"/>
            <a:ext cx="6835143" cy="3128798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B4E46E3B-029E-40D6-9A55-7DDB797398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144821" y="2778534"/>
            <a:ext cx="6835143" cy="449909"/>
          </a:xfrm>
          <a:prstGeom prst="rect">
            <a:avLst/>
          </a:prstGeom>
        </p:spPr>
      </p:pic>
      <p:sp>
        <p:nvSpPr>
          <p:cNvPr id="15" name="箭头: 上 14">
            <a:extLst>
              <a:ext uri="{FF2B5EF4-FFF2-40B4-BE49-F238E27FC236}">
                <a16:creationId xmlns:a16="http://schemas.microsoft.com/office/drawing/2014/main" id="{2F3F7F22-3E84-4B64-AE59-4953CF75E333}"/>
              </a:ext>
            </a:extLst>
          </p:cNvPr>
          <p:cNvSpPr/>
          <p:nvPr/>
        </p:nvSpPr>
        <p:spPr>
          <a:xfrm>
            <a:off x="10614991" y="3228443"/>
            <a:ext cx="318052" cy="401114"/>
          </a:xfrm>
          <a:prstGeom prst="up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8542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 txBox="1">
            <a:spLocks/>
          </p:cNvSpPr>
          <p:nvPr/>
        </p:nvSpPr>
        <p:spPr>
          <a:xfrm>
            <a:off x="371475" y="871939"/>
            <a:ext cx="7528560" cy="3736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cap="all" baseline="0">
                <a:solidFill>
                  <a:schemeClr val="accent1"/>
                </a:solidFill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zh-CN" sz="1800" cap="none" dirty="0"/>
              <a:t>Azure Service</a:t>
            </a:r>
            <a:endParaRPr lang="en-US" sz="1800" cap="none" dirty="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351671" y="333036"/>
            <a:ext cx="10934625" cy="5389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cap="all" baseline="0">
                <a:solidFill>
                  <a:schemeClr val="accent1"/>
                </a:solidFill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cap="none" dirty="0"/>
              <a:t>Publish(1/2)</a:t>
            </a: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5005BAC-F65D-415F-94C9-443B24342904}"/>
              </a:ext>
            </a:extLst>
          </p:cNvPr>
          <p:cNvSpPr/>
          <p:nvPr/>
        </p:nvSpPr>
        <p:spPr>
          <a:xfrm>
            <a:off x="351671" y="2232470"/>
            <a:ext cx="1505897" cy="7667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Free account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A8C294-DA8A-4B8B-BD96-55F3DD288034}"/>
              </a:ext>
            </a:extLst>
          </p:cNvPr>
          <p:cNvSpPr/>
          <p:nvPr/>
        </p:nvSpPr>
        <p:spPr>
          <a:xfrm>
            <a:off x="351670" y="4523171"/>
            <a:ext cx="1505897" cy="7667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Paid account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EDE82B7-F3E5-48EE-A91E-E0532AB482C5}"/>
              </a:ext>
            </a:extLst>
          </p:cNvPr>
          <p:cNvSpPr/>
          <p:nvPr/>
        </p:nvSpPr>
        <p:spPr>
          <a:xfrm>
            <a:off x="2629858" y="1596616"/>
            <a:ext cx="2697516" cy="7667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Web Application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7910BC7-74D6-436B-9480-1D93A6037C53}"/>
              </a:ext>
            </a:extLst>
          </p:cNvPr>
          <p:cNvSpPr/>
          <p:nvPr/>
        </p:nvSpPr>
        <p:spPr>
          <a:xfrm>
            <a:off x="2629858" y="2969998"/>
            <a:ext cx="2697516" cy="97914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Web Application</a:t>
            </a:r>
          </a:p>
          <a:p>
            <a:pPr algn="ctr"/>
            <a:r>
              <a:rPr lang="en-US" altLang="zh-CN" dirty="0"/>
              <a:t>+</a:t>
            </a:r>
          </a:p>
          <a:p>
            <a:pPr algn="ctr"/>
            <a:r>
              <a:rPr lang="en-US" altLang="zh-CN" dirty="0"/>
              <a:t>SQL Server</a:t>
            </a:r>
            <a:endParaRPr lang="zh-CN" altLang="en-US" dirty="0"/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0FB53F7D-1895-47A0-9E21-2E27A288F9F1}"/>
              </a:ext>
            </a:extLst>
          </p:cNvPr>
          <p:cNvCxnSpPr>
            <a:stCxn id="7" idx="3"/>
            <a:endCxn id="9" idx="1"/>
          </p:cNvCxnSpPr>
          <p:nvPr/>
        </p:nvCxnSpPr>
        <p:spPr>
          <a:xfrm flipV="1">
            <a:off x="1857568" y="1980014"/>
            <a:ext cx="772290" cy="635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275F3BB5-7C72-4CD5-BEA6-052917EA8DBA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1857568" y="2615868"/>
            <a:ext cx="772290" cy="812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08E2106F-A928-4ACF-AB7B-9E6E898ADE99}"/>
              </a:ext>
            </a:extLst>
          </p:cNvPr>
          <p:cNvCxnSpPr/>
          <p:nvPr/>
        </p:nvCxnSpPr>
        <p:spPr>
          <a:xfrm flipH="1">
            <a:off x="2107096" y="2849216"/>
            <a:ext cx="278295" cy="34455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5DB75381-4B79-4CB2-B6CB-A5D9F94F1F37}"/>
              </a:ext>
            </a:extLst>
          </p:cNvPr>
          <p:cNvCxnSpPr>
            <a:cxnSpLocks/>
          </p:cNvCxnSpPr>
          <p:nvPr/>
        </p:nvCxnSpPr>
        <p:spPr>
          <a:xfrm>
            <a:off x="2063269" y="2875719"/>
            <a:ext cx="322122" cy="30107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72855072-E141-4EE5-8ADE-167F477D824F}"/>
              </a:ext>
            </a:extLst>
          </p:cNvPr>
          <p:cNvSpPr/>
          <p:nvPr/>
        </p:nvSpPr>
        <p:spPr>
          <a:xfrm>
            <a:off x="5818983" y="1587553"/>
            <a:ext cx="1505897" cy="7667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Stop service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C089DB8-75A6-4E1F-B449-94F3E71388A7}"/>
              </a:ext>
            </a:extLst>
          </p:cNvPr>
          <p:cNvSpPr/>
          <p:nvPr/>
        </p:nvSpPr>
        <p:spPr>
          <a:xfrm>
            <a:off x="7816489" y="1577808"/>
            <a:ext cx="2825007" cy="7667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Add SQL Server to resource</a:t>
            </a:r>
            <a:endParaRPr lang="zh-CN" altLang="en-US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8615C087-FA46-445B-AE1D-1B63D2B54628}"/>
              </a:ext>
            </a:extLst>
          </p:cNvPr>
          <p:cNvCxnSpPr>
            <a:stCxn id="9" idx="3"/>
            <a:endCxn id="20" idx="1"/>
          </p:cNvCxnSpPr>
          <p:nvPr/>
        </p:nvCxnSpPr>
        <p:spPr>
          <a:xfrm flipV="1">
            <a:off x="5327374" y="1970951"/>
            <a:ext cx="491609" cy="9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2741E445-F728-4FA5-8957-9F40FBCF915D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7344684" y="1961206"/>
            <a:ext cx="471805" cy="12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AC24469D-46B9-4436-906F-7A3684EE0DF6}"/>
              </a:ext>
            </a:extLst>
          </p:cNvPr>
          <p:cNvSpPr/>
          <p:nvPr/>
        </p:nvSpPr>
        <p:spPr>
          <a:xfrm>
            <a:off x="8489294" y="3076173"/>
            <a:ext cx="1505897" cy="7667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Start service</a:t>
            </a:r>
            <a:endParaRPr lang="zh-CN" altLang="en-US" dirty="0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1EEA0FE6-BBC1-429F-B572-26B25DB9E97D}"/>
              </a:ext>
            </a:extLst>
          </p:cNvPr>
          <p:cNvCxnSpPr>
            <a:stCxn id="21" idx="2"/>
            <a:endCxn id="26" idx="0"/>
          </p:cNvCxnSpPr>
          <p:nvPr/>
        </p:nvCxnSpPr>
        <p:spPr>
          <a:xfrm>
            <a:off x="9228993" y="2344604"/>
            <a:ext cx="13250" cy="731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2CE40044-1327-46B0-B73B-1F7392C7BC80}"/>
              </a:ext>
            </a:extLst>
          </p:cNvPr>
          <p:cNvCxnSpPr>
            <a:stCxn id="26" idx="1"/>
            <a:endCxn id="10" idx="3"/>
          </p:cNvCxnSpPr>
          <p:nvPr/>
        </p:nvCxnSpPr>
        <p:spPr>
          <a:xfrm flipH="1">
            <a:off x="5327374" y="3459571"/>
            <a:ext cx="316192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EE51E540-6C3A-4B8C-BB5F-FE9A47E18B7D}"/>
              </a:ext>
            </a:extLst>
          </p:cNvPr>
          <p:cNvCxnSpPr>
            <a:stCxn id="8" idx="3"/>
            <a:endCxn id="10" idx="1"/>
          </p:cNvCxnSpPr>
          <p:nvPr/>
        </p:nvCxnSpPr>
        <p:spPr>
          <a:xfrm flipV="1">
            <a:off x="1857567" y="3459572"/>
            <a:ext cx="772291" cy="1446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A9F93D0D-BA56-43A0-AF00-D8FA329210A6}"/>
              </a:ext>
            </a:extLst>
          </p:cNvPr>
          <p:cNvSpPr/>
          <p:nvPr/>
        </p:nvSpPr>
        <p:spPr>
          <a:xfrm>
            <a:off x="3821477" y="4513685"/>
            <a:ext cx="1505897" cy="7667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Other services</a:t>
            </a:r>
            <a:endParaRPr lang="zh-CN" altLang="en-US" dirty="0"/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D93B0B9C-A128-4140-BDDA-555F7B8F20C6}"/>
              </a:ext>
            </a:extLst>
          </p:cNvPr>
          <p:cNvCxnSpPr>
            <a:stCxn id="8" idx="3"/>
            <a:endCxn id="35" idx="1"/>
          </p:cNvCxnSpPr>
          <p:nvPr/>
        </p:nvCxnSpPr>
        <p:spPr>
          <a:xfrm flipV="1">
            <a:off x="1857567" y="4897083"/>
            <a:ext cx="1963910" cy="9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518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351671" y="333036"/>
            <a:ext cx="10934625" cy="5389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cap="all" baseline="0">
                <a:solidFill>
                  <a:schemeClr val="accent1"/>
                </a:solidFill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cap="none" dirty="0"/>
              <a:t>Publish(2/2)</a:t>
            </a: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874E71BB-1CD1-475B-A9EA-5780B36D7873}"/>
              </a:ext>
            </a:extLst>
          </p:cNvPr>
          <p:cNvSpPr txBox="1">
            <a:spLocks/>
          </p:cNvSpPr>
          <p:nvPr/>
        </p:nvSpPr>
        <p:spPr>
          <a:xfrm>
            <a:off x="371475" y="871937"/>
            <a:ext cx="7528560" cy="3736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cap="all" baseline="0">
                <a:solidFill>
                  <a:schemeClr val="accent1"/>
                </a:solidFill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zh-CN" sz="1800" cap="none" dirty="0"/>
              <a:t>Deploy</a:t>
            </a:r>
            <a:endParaRPr lang="en-US" sz="1800" cap="none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F6904C4-EE27-48CE-A4C9-FAB19299AB05}"/>
              </a:ext>
            </a:extLst>
          </p:cNvPr>
          <p:cNvSpPr/>
          <p:nvPr/>
        </p:nvSpPr>
        <p:spPr>
          <a:xfrm>
            <a:off x="351671" y="2232470"/>
            <a:ext cx="1505897" cy="7667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Existing Solution</a:t>
            </a:r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64489B4D-97CB-4A98-99A5-EEE93EED52DA}"/>
              </a:ext>
            </a:extLst>
          </p:cNvPr>
          <p:cNvSpPr/>
          <p:nvPr/>
        </p:nvSpPr>
        <p:spPr>
          <a:xfrm>
            <a:off x="351670" y="5344808"/>
            <a:ext cx="1505897" cy="7667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New Solution</a:t>
            </a:r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E1AF715-A246-4E21-BD59-90B1939EF611}"/>
              </a:ext>
            </a:extLst>
          </p:cNvPr>
          <p:cNvSpPr/>
          <p:nvPr/>
        </p:nvSpPr>
        <p:spPr>
          <a:xfrm>
            <a:off x="9329530" y="2245722"/>
            <a:ext cx="1652159" cy="92154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Automatically</a:t>
            </a:r>
          </a:p>
          <a:p>
            <a:pPr algn="ctr"/>
            <a:r>
              <a:rPr lang="en-US" altLang="zh-CN" dirty="0"/>
              <a:t>Migration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8929FF6-4632-47ED-8D15-3CA776FD9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142" y="1784491"/>
            <a:ext cx="4791075" cy="1838325"/>
          </a:xfrm>
          <a:prstGeom prst="rect">
            <a:avLst/>
          </a:prstGeom>
        </p:spPr>
      </p:pic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8E04F29C-9C04-4D9D-A45F-5FBCAE7DBF8B}"/>
              </a:ext>
            </a:extLst>
          </p:cNvPr>
          <p:cNvCxnSpPr>
            <a:stCxn id="25" idx="3"/>
          </p:cNvCxnSpPr>
          <p:nvPr/>
        </p:nvCxnSpPr>
        <p:spPr>
          <a:xfrm flipV="1">
            <a:off x="1857568" y="2615867"/>
            <a:ext cx="141357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74D458B5-50D0-419A-B278-44CE9ADBB20A}"/>
              </a:ext>
            </a:extLst>
          </p:cNvPr>
          <p:cNvCxnSpPr>
            <a:cxnSpLocks/>
            <a:stCxn id="6" idx="3"/>
            <a:endCxn id="28" idx="1"/>
          </p:cNvCxnSpPr>
          <p:nvPr/>
        </p:nvCxnSpPr>
        <p:spPr>
          <a:xfrm>
            <a:off x="8062217" y="2703654"/>
            <a:ext cx="1267313" cy="2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F5F32C8E-5C3C-40F5-A2B7-93A60F34271A}"/>
              </a:ext>
            </a:extLst>
          </p:cNvPr>
          <p:cNvSpPr/>
          <p:nvPr/>
        </p:nvSpPr>
        <p:spPr>
          <a:xfrm>
            <a:off x="2372626" y="4344269"/>
            <a:ext cx="1505897" cy="7667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Local Database</a:t>
            </a:r>
            <a:endParaRPr lang="zh-CN" altLang="en-US" dirty="0"/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D39FCB4C-4959-4A06-AD21-E007716DFCC9}"/>
              </a:ext>
            </a:extLst>
          </p:cNvPr>
          <p:cNvCxnSpPr>
            <a:endCxn id="36" idx="1"/>
          </p:cNvCxnSpPr>
          <p:nvPr/>
        </p:nvCxnSpPr>
        <p:spPr>
          <a:xfrm flipV="1">
            <a:off x="1857567" y="4727667"/>
            <a:ext cx="515059" cy="617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A7CE8A3C-D4FA-450D-A2DE-90D1BA5E2923}"/>
              </a:ext>
            </a:extLst>
          </p:cNvPr>
          <p:cNvCxnSpPr>
            <a:stCxn id="36" idx="0"/>
          </p:cNvCxnSpPr>
          <p:nvPr/>
        </p:nvCxnSpPr>
        <p:spPr>
          <a:xfrm flipV="1">
            <a:off x="3125575" y="3622816"/>
            <a:ext cx="1010180" cy="721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id="{2E0609E0-8E1D-4673-8B37-573DAF253FB8}"/>
              </a:ext>
            </a:extLst>
          </p:cNvPr>
          <p:cNvSpPr/>
          <p:nvPr/>
        </p:nvSpPr>
        <p:spPr>
          <a:xfrm>
            <a:off x="2372626" y="5848897"/>
            <a:ext cx="1505897" cy="7667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Azure SQL Server</a:t>
            </a:r>
            <a:endParaRPr lang="zh-CN" altLang="en-US" dirty="0"/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FD5179E3-DAD5-43C4-8C4B-EB3DAD88F60F}"/>
              </a:ext>
            </a:extLst>
          </p:cNvPr>
          <p:cNvCxnSpPr>
            <a:endCxn id="41" idx="1"/>
          </p:cNvCxnSpPr>
          <p:nvPr/>
        </p:nvCxnSpPr>
        <p:spPr>
          <a:xfrm>
            <a:off x="1857567" y="6111604"/>
            <a:ext cx="515059" cy="120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DB4919DE-A4EE-4BE9-839F-8FC786A4DA23}"/>
              </a:ext>
            </a:extLst>
          </p:cNvPr>
          <p:cNvCxnSpPr>
            <a:stCxn id="41" idx="3"/>
            <a:endCxn id="28" idx="2"/>
          </p:cNvCxnSpPr>
          <p:nvPr/>
        </p:nvCxnSpPr>
        <p:spPr>
          <a:xfrm flipV="1">
            <a:off x="3878523" y="3167269"/>
            <a:ext cx="6277087" cy="3065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9318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d Line Business 16x9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red line presentation (widescreen).potx" id="{8018D45A-0B59-4186-B046-1FF8092889B6}" vid="{86C2525B-C90B-4FD6-8D61-5E85FA833A06}"/>
    </a:ext>
  </a:extLst>
</a:theme>
</file>

<file path=ppt/theme/theme2.xml><?xml version="1.0" encoding="utf-8"?>
<a:theme xmlns:a="http://schemas.openxmlformats.org/drawingml/2006/main" name="Office Theme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2326</TotalTime>
  <Words>124</Words>
  <Application>Microsoft Office PowerPoint</Application>
  <PresentationFormat>宽屏</PresentationFormat>
  <Paragraphs>46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ＭＳ ゴシック</vt:lpstr>
      <vt:lpstr>幼圆</vt:lpstr>
      <vt:lpstr>Arial</vt:lpstr>
      <vt:lpstr>Cambria</vt:lpstr>
      <vt:lpstr>Times New Roman</vt:lpstr>
      <vt:lpstr>Wingdings</vt:lpstr>
      <vt:lpstr>Red Line Business 16x9</vt:lpstr>
      <vt:lpstr>Inventory management</vt:lpstr>
      <vt:lpstr>Agenda</vt:lpstr>
      <vt:lpstr>PowerPoint 演示文稿</vt:lpstr>
      <vt:lpstr>PowerPoint 演示文稿</vt:lpstr>
      <vt:lpstr>PowerPoint 演示文稿</vt:lpstr>
      <vt:lpstr>PowerPoint 演示文稿</vt:lpstr>
    </vt:vector>
  </TitlesOfParts>
  <Company>John Abbott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Zhu, Jie</dc:creator>
  <cp:lastModifiedBy>莫亚泥</cp:lastModifiedBy>
  <cp:revision>130</cp:revision>
  <dcterms:created xsi:type="dcterms:W3CDTF">2018-04-06T13:58:31Z</dcterms:created>
  <dcterms:modified xsi:type="dcterms:W3CDTF">2018-06-26T18:52:20Z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