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7" r:id="rId2"/>
    <p:sldId id="267" r:id="rId3"/>
    <p:sldId id="278" r:id="rId4"/>
    <p:sldId id="279" r:id="rId5"/>
    <p:sldId id="280" r:id="rId6"/>
    <p:sldId id="281" r:id="rId7"/>
    <p:sldId id="286" r:id="rId8"/>
    <p:sldId id="287" r:id="rId9"/>
    <p:sldId id="288" r:id="rId10"/>
    <p:sldId id="289" r:id="rId11"/>
    <p:sldId id="290" r:id="rId12"/>
    <p:sldId id="282" r:id="rId13"/>
    <p:sldId id="283" r:id="rId14"/>
    <p:sldId id="284" r:id="rId15"/>
    <p:sldId id="285" r:id="rId16"/>
    <p:sldId id="268" r:id="rId17"/>
    <p:sldId id="270" r:id="rId18"/>
    <p:sldId id="269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 snapToGrid="0">
      <p:cViewPr varScale="1">
        <p:scale>
          <a:sx n="72" d="100"/>
          <a:sy n="72" d="100"/>
        </p:scale>
        <p:origin x="61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1-4F72-A810-E9973E1828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71-4F72-A810-E9973E1828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71-4F72-A810-E9973E182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6882104"/>
        <c:axId val="166885632"/>
      </c:barChart>
      <c:catAx>
        <c:axId val="166882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6885632"/>
        <c:crosses val="autoZero"/>
        <c:auto val="1"/>
        <c:lblAlgn val="ctr"/>
        <c:lblOffset val="100"/>
        <c:noMultiLvlLbl val="0"/>
      </c:catAx>
      <c:valAx>
        <c:axId val="16688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6882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91974-9F08-42C6-B4F2-02B9136A72C7}" type="doc">
      <dgm:prSet loTypeId="urn:microsoft.com/office/officeart/2005/8/layout/pyramid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6FFA61-6A5E-4A07-B0CD-657A6016A538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BE5D8AB6-D1DC-4693-9520-9749A9B2666C}" type="parTrans" cxnId="{144421FE-CAF2-4745-BAE1-6B88FC778DDF}">
      <dgm:prSet/>
      <dgm:spPr/>
      <dgm:t>
        <a:bodyPr/>
        <a:lstStyle/>
        <a:p>
          <a:endParaRPr lang="en-US"/>
        </a:p>
      </dgm:t>
    </dgm:pt>
    <dgm:pt modelId="{716E4D6C-03E8-4365-AF21-1602BE3722FD}" type="sibTrans" cxnId="{144421FE-CAF2-4745-BAE1-6B88FC778DDF}">
      <dgm:prSet/>
      <dgm:spPr/>
      <dgm:t>
        <a:bodyPr/>
        <a:lstStyle/>
        <a:p>
          <a:endParaRPr lang="en-US"/>
        </a:p>
      </dgm:t>
    </dgm:pt>
    <dgm:pt modelId="{E94ADD85-26B8-44AF-BE89-A44A734EC3B8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80CC2F95-912D-4EB2-A7A7-15A75A534300}" type="parTrans" cxnId="{35C3B619-E840-4AFF-B602-C4F3A3844CC0}">
      <dgm:prSet/>
      <dgm:spPr/>
      <dgm:t>
        <a:bodyPr/>
        <a:lstStyle/>
        <a:p>
          <a:endParaRPr lang="en-US"/>
        </a:p>
      </dgm:t>
    </dgm:pt>
    <dgm:pt modelId="{BD64D4FA-33E1-4A93-8ABA-E777D7BBB411}" type="sibTrans" cxnId="{35C3B619-E840-4AFF-B602-C4F3A3844CC0}">
      <dgm:prSet/>
      <dgm:spPr/>
      <dgm:t>
        <a:bodyPr/>
        <a:lstStyle/>
        <a:p>
          <a:endParaRPr lang="en-US"/>
        </a:p>
      </dgm:t>
    </dgm:pt>
    <dgm:pt modelId="{52C59E2E-30E9-45A1-A2DB-B56219AA5D23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8E439CEF-6BC2-43D4-A93F-DA8490341D46}" type="parTrans" cxnId="{D97B6FBA-E602-4236-BD00-95D5F8708F52}">
      <dgm:prSet/>
      <dgm:spPr/>
      <dgm:t>
        <a:bodyPr/>
        <a:lstStyle/>
        <a:p>
          <a:endParaRPr lang="en-US"/>
        </a:p>
      </dgm:t>
    </dgm:pt>
    <dgm:pt modelId="{F39575F8-5912-4830-B03F-ECBE8EE9EE03}" type="sibTrans" cxnId="{D97B6FBA-E602-4236-BD00-95D5F8708F52}">
      <dgm:prSet/>
      <dgm:spPr/>
      <dgm:t>
        <a:bodyPr/>
        <a:lstStyle/>
        <a:p>
          <a:endParaRPr lang="en-US"/>
        </a:p>
      </dgm:t>
    </dgm:pt>
    <dgm:pt modelId="{6D62B7E6-A7B7-474F-B145-0ABFE7C798BD}">
      <dgm:prSet phldrT="[Text]"/>
      <dgm:spPr/>
      <dgm:t>
        <a:bodyPr/>
        <a:lstStyle/>
        <a:p>
          <a:r>
            <a:rPr lang="en-US" dirty="0"/>
            <a:t>Group D</a:t>
          </a:r>
        </a:p>
      </dgm:t>
      <dgm:extLst>
        <a:ext uri="{E40237B7-FDA0-4F09-8148-C483321AD2D9}">
          <dgm14:cNvPr xmlns:dgm14="http://schemas.microsoft.com/office/drawing/2010/diagram" id="0" name="" title="Group D"/>
        </a:ext>
      </dgm:extLst>
    </dgm:pt>
    <dgm:pt modelId="{7F511E78-494F-4CB3-BAFB-7289787ECC3D}" type="parTrans" cxnId="{6CF9C0DB-996D-40CB-A9CF-8BA6E74C1E3F}">
      <dgm:prSet/>
      <dgm:spPr/>
      <dgm:t>
        <a:bodyPr/>
        <a:lstStyle/>
        <a:p>
          <a:endParaRPr lang="en-US"/>
        </a:p>
      </dgm:t>
    </dgm:pt>
    <dgm:pt modelId="{8BF8ECB4-4667-4B36-A63D-886D2F45FE49}" type="sibTrans" cxnId="{6CF9C0DB-996D-40CB-A9CF-8BA6E74C1E3F}">
      <dgm:prSet/>
      <dgm:spPr/>
      <dgm:t>
        <a:bodyPr/>
        <a:lstStyle/>
        <a:p>
          <a:endParaRPr lang="en-US"/>
        </a:p>
      </dgm:t>
    </dgm:pt>
    <dgm:pt modelId="{8B586D5B-1BA8-4794-842B-98B691C3928B}" type="pres">
      <dgm:prSet presAssocID="{C7791974-9F08-42C6-B4F2-02B9136A72C7}" presName="compositeShape" presStyleCnt="0">
        <dgm:presLayoutVars>
          <dgm:chMax val="9"/>
          <dgm:dir/>
          <dgm:resizeHandles val="exact"/>
        </dgm:presLayoutVars>
      </dgm:prSet>
      <dgm:spPr/>
    </dgm:pt>
    <dgm:pt modelId="{E9D1B414-4301-4553-9DAF-ACE9902D6950}" type="pres">
      <dgm:prSet presAssocID="{C7791974-9F08-42C6-B4F2-02B9136A72C7}" presName="triangle1" presStyleLbl="node1" presStyleIdx="0" presStyleCnt="4">
        <dgm:presLayoutVars>
          <dgm:bulletEnabled val="1"/>
        </dgm:presLayoutVars>
      </dgm:prSet>
      <dgm:spPr/>
    </dgm:pt>
    <dgm:pt modelId="{45B33EA1-8640-46B4-88FF-887F47189AD6}" type="pres">
      <dgm:prSet presAssocID="{C7791974-9F08-42C6-B4F2-02B9136A72C7}" presName="triangle2" presStyleLbl="node1" presStyleIdx="1" presStyleCnt="4">
        <dgm:presLayoutVars>
          <dgm:bulletEnabled val="1"/>
        </dgm:presLayoutVars>
      </dgm:prSet>
      <dgm:spPr/>
    </dgm:pt>
    <dgm:pt modelId="{5CE8AFD8-8F11-477A-AD8A-938650EC8062}" type="pres">
      <dgm:prSet presAssocID="{C7791974-9F08-42C6-B4F2-02B9136A72C7}" presName="triangle3" presStyleLbl="node1" presStyleIdx="2" presStyleCnt="4">
        <dgm:presLayoutVars>
          <dgm:bulletEnabled val="1"/>
        </dgm:presLayoutVars>
      </dgm:prSet>
      <dgm:spPr/>
    </dgm:pt>
    <dgm:pt modelId="{8A34865A-29F3-4612-BD60-25517D3937BB}" type="pres">
      <dgm:prSet presAssocID="{C7791974-9F08-42C6-B4F2-02B9136A72C7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35C3B619-E840-4AFF-B602-C4F3A3844CC0}" srcId="{C7791974-9F08-42C6-B4F2-02B9136A72C7}" destId="{E94ADD85-26B8-44AF-BE89-A44A734EC3B8}" srcOrd="1" destOrd="0" parTransId="{80CC2F95-912D-4EB2-A7A7-15A75A534300}" sibTransId="{BD64D4FA-33E1-4A93-8ABA-E777D7BBB411}"/>
    <dgm:cxn modelId="{AC459E9A-72C9-4B2D-BD11-0C2A00A7B9B1}" type="presOf" srcId="{52C59E2E-30E9-45A1-A2DB-B56219AA5D23}" destId="{5CE8AFD8-8F11-477A-AD8A-938650EC8062}" srcOrd="0" destOrd="0" presId="urn:microsoft.com/office/officeart/2005/8/layout/pyramid4"/>
    <dgm:cxn modelId="{E5829CA1-E3DF-403B-A4F0-C810B6B2FE11}" type="presOf" srcId="{E94ADD85-26B8-44AF-BE89-A44A734EC3B8}" destId="{45B33EA1-8640-46B4-88FF-887F47189AD6}" srcOrd="0" destOrd="0" presId="urn:microsoft.com/office/officeart/2005/8/layout/pyramid4"/>
    <dgm:cxn modelId="{D97B6FBA-E602-4236-BD00-95D5F8708F52}" srcId="{C7791974-9F08-42C6-B4F2-02B9136A72C7}" destId="{52C59E2E-30E9-45A1-A2DB-B56219AA5D23}" srcOrd="2" destOrd="0" parTransId="{8E439CEF-6BC2-43D4-A93F-DA8490341D46}" sibTransId="{F39575F8-5912-4830-B03F-ECBE8EE9EE03}"/>
    <dgm:cxn modelId="{66525AC0-026F-4425-88AE-E23ED4309766}" type="presOf" srcId="{BC6FFA61-6A5E-4A07-B0CD-657A6016A538}" destId="{E9D1B414-4301-4553-9DAF-ACE9902D6950}" srcOrd="0" destOrd="0" presId="urn:microsoft.com/office/officeart/2005/8/layout/pyramid4"/>
    <dgm:cxn modelId="{473EA6C5-136B-4679-87CE-C41929DF0AE3}" type="presOf" srcId="{C7791974-9F08-42C6-B4F2-02B9136A72C7}" destId="{8B586D5B-1BA8-4794-842B-98B691C3928B}" srcOrd="0" destOrd="0" presId="urn:microsoft.com/office/officeart/2005/8/layout/pyramid4"/>
    <dgm:cxn modelId="{6CF9C0DB-996D-40CB-A9CF-8BA6E74C1E3F}" srcId="{C7791974-9F08-42C6-B4F2-02B9136A72C7}" destId="{6D62B7E6-A7B7-474F-B145-0ABFE7C798BD}" srcOrd="3" destOrd="0" parTransId="{7F511E78-494F-4CB3-BAFB-7289787ECC3D}" sibTransId="{8BF8ECB4-4667-4B36-A63D-886D2F45FE49}"/>
    <dgm:cxn modelId="{52D03CF9-CE53-4002-AAED-817FBB395399}" type="presOf" srcId="{6D62B7E6-A7B7-474F-B145-0ABFE7C798BD}" destId="{8A34865A-29F3-4612-BD60-25517D3937BB}" srcOrd="0" destOrd="0" presId="urn:microsoft.com/office/officeart/2005/8/layout/pyramid4"/>
    <dgm:cxn modelId="{144421FE-CAF2-4745-BAE1-6B88FC778DDF}" srcId="{C7791974-9F08-42C6-B4F2-02B9136A72C7}" destId="{BC6FFA61-6A5E-4A07-B0CD-657A6016A538}" srcOrd="0" destOrd="0" parTransId="{BE5D8AB6-D1DC-4693-9520-9749A9B2666C}" sibTransId="{716E4D6C-03E8-4365-AF21-1602BE3722FD}"/>
    <dgm:cxn modelId="{96F84AC1-A349-4449-BA3C-6D0D2B0ECE6F}" type="presParOf" srcId="{8B586D5B-1BA8-4794-842B-98B691C3928B}" destId="{E9D1B414-4301-4553-9DAF-ACE9902D6950}" srcOrd="0" destOrd="0" presId="urn:microsoft.com/office/officeart/2005/8/layout/pyramid4"/>
    <dgm:cxn modelId="{CC037F8F-28AA-4119-B60B-10D92FA24C1B}" type="presParOf" srcId="{8B586D5B-1BA8-4794-842B-98B691C3928B}" destId="{45B33EA1-8640-46B4-88FF-887F47189AD6}" srcOrd="1" destOrd="0" presId="urn:microsoft.com/office/officeart/2005/8/layout/pyramid4"/>
    <dgm:cxn modelId="{52221294-4AAA-4926-A25D-AD4C892F6D0D}" type="presParOf" srcId="{8B586D5B-1BA8-4794-842B-98B691C3928B}" destId="{5CE8AFD8-8F11-477A-AD8A-938650EC8062}" srcOrd="2" destOrd="0" presId="urn:microsoft.com/office/officeart/2005/8/layout/pyramid4"/>
    <dgm:cxn modelId="{AC8B59DA-FAD5-49CC-B167-BE68D60CC8D4}" type="presParOf" srcId="{8B586D5B-1BA8-4794-842B-98B691C3928B}" destId="{8A34865A-29F3-4612-BD60-25517D3937BB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1B414-4301-4553-9DAF-ACE9902D6950}">
      <dsp:nvSpPr>
        <dsp:cNvPr id="0" name=""/>
        <dsp:cNvSpPr/>
      </dsp:nvSpPr>
      <dsp:spPr>
        <a:xfrm>
          <a:off x="1332706" y="0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A</a:t>
          </a:r>
        </a:p>
      </dsp:txBody>
      <dsp:txXfrm>
        <a:off x="1847453" y="1029494"/>
        <a:ext cx="1029493" cy="1029493"/>
      </dsp:txXfrm>
    </dsp:sp>
    <dsp:sp modelId="{45B33EA1-8640-46B4-88FF-887F47189AD6}">
      <dsp:nvSpPr>
        <dsp:cNvPr id="0" name=""/>
        <dsp:cNvSpPr/>
      </dsp:nvSpPr>
      <dsp:spPr>
        <a:xfrm>
          <a:off x="303212" y="2058987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B</a:t>
          </a:r>
        </a:p>
      </dsp:txBody>
      <dsp:txXfrm>
        <a:off x="817959" y="3088481"/>
        <a:ext cx="1029493" cy="1029493"/>
      </dsp:txXfrm>
    </dsp:sp>
    <dsp:sp modelId="{5CE8AFD8-8F11-477A-AD8A-938650EC8062}">
      <dsp:nvSpPr>
        <dsp:cNvPr id="0" name=""/>
        <dsp:cNvSpPr/>
      </dsp:nvSpPr>
      <dsp:spPr>
        <a:xfrm rot="10800000">
          <a:off x="1332706" y="2058987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C</a:t>
          </a:r>
        </a:p>
      </dsp:txBody>
      <dsp:txXfrm rot="10800000">
        <a:off x="1847453" y="2058987"/>
        <a:ext cx="1029493" cy="1029493"/>
      </dsp:txXfrm>
    </dsp:sp>
    <dsp:sp modelId="{8A34865A-29F3-4612-BD60-25517D3937BB}">
      <dsp:nvSpPr>
        <dsp:cNvPr id="0" name=""/>
        <dsp:cNvSpPr/>
      </dsp:nvSpPr>
      <dsp:spPr>
        <a:xfrm>
          <a:off x="2362199" y="2058987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D</a:t>
          </a:r>
        </a:p>
      </dsp:txBody>
      <dsp:txXfrm>
        <a:off x="2876946" y="3088481"/>
        <a:ext cx="1029493" cy="1029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 express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IPD12 - C#.net – Team project  by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jing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wang</a:t>
            </a:r>
            <a:r>
              <a:rPr lang="en-US" dirty="0"/>
              <a:t>, </a:t>
            </a:r>
            <a:r>
              <a:rPr lang="en-US" dirty="0" err="1"/>
              <a:t>jie</a:t>
            </a:r>
            <a:r>
              <a:rPr lang="en-US" dirty="0"/>
              <a:t> </a:t>
            </a:r>
            <a:r>
              <a:rPr lang="en-US" dirty="0" err="1"/>
              <a:t>zhu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752" y="1508760"/>
            <a:ext cx="1884218" cy="163595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98158" cy="649357"/>
          </a:xfrm>
        </p:spPr>
        <p:txBody>
          <a:bodyPr>
            <a:normAutofit/>
          </a:bodyPr>
          <a:lstStyle/>
          <a:p>
            <a:r>
              <a:rPr lang="en-US" altLang="zh-CN" sz="2900" dirty="0"/>
              <a:t>Challenges and Solutions 3pages  by </a:t>
            </a:r>
            <a:r>
              <a:rPr lang="en-US" altLang="zh-CN" sz="2900" dirty="0" err="1"/>
              <a:t>Jie</a:t>
            </a:r>
            <a:r>
              <a:rPr lang="en-US" altLang="zh-CN" sz="2900" dirty="0"/>
              <a:t> </a:t>
            </a:r>
            <a:r>
              <a:rPr lang="en-US" altLang="zh-CN" sz="2900" dirty="0" err="1"/>
              <a:t>zhu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72010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98158" cy="649357"/>
          </a:xfrm>
        </p:spPr>
        <p:txBody>
          <a:bodyPr>
            <a:normAutofit/>
          </a:bodyPr>
          <a:lstStyle/>
          <a:p>
            <a:r>
              <a:rPr lang="en-US" altLang="zh-CN" sz="2900" dirty="0"/>
              <a:t>Challenges and Solutions 3pages  by </a:t>
            </a:r>
            <a:r>
              <a:rPr lang="en-US" altLang="zh-CN" sz="2900" dirty="0" err="1"/>
              <a:t>Jie</a:t>
            </a:r>
            <a:r>
              <a:rPr lang="en-US" altLang="zh-CN" sz="2900" dirty="0"/>
              <a:t> </a:t>
            </a:r>
            <a:r>
              <a:rPr lang="en-US" altLang="zh-CN" sz="2900" dirty="0" err="1"/>
              <a:t>zhu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76112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98158" cy="64935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What we learned </a:t>
            </a:r>
            <a:r>
              <a:rPr lang="en-US" altLang="zh-CN" sz="2900" dirty="0"/>
              <a:t>1 page  by </a:t>
            </a:r>
            <a:r>
              <a:rPr lang="en-US" altLang="zh-CN" sz="2900" dirty="0" err="1"/>
              <a:t>Jie</a:t>
            </a:r>
            <a:r>
              <a:rPr lang="en-US" altLang="zh-CN" sz="2900" dirty="0"/>
              <a:t> </a:t>
            </a:r>
            <a:r>
              <a:rPr lang="en-US" altLang="zh-CN" sz="2900" dirty="0" err="1"/>
              <a:t>zhu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45052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9450520-05F5-45C2-9C1F-9E9CCE65CB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98158" cy="6493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What we learned </a:t>
            </a:r>
            <a:r>
              <a:rPr lang="en-US" altLang="zh-CN" sz="2900" dirty="0"/>
              <a:t>1 page  by </a:t>
            </a:r>
            <a:r>
              <a:rPr lang="en-US" altLang="zh-CN" sz="2900" dirty="0" err="1"/>
              <a:t>jing</a:t>
            </a:r>
            <a:r>
              <a:rPr lang="en-US" altLang="zh-CN" sz="2900" dirty="0"/>
              <a:t> wang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408666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1427" y="212035"/>
            <a:ext cx="3810000" cy="1453186"/>
          </a:xfrm>
        </p:spPr>
        <p:txBody>
          <a:bodyPr/>
          <a:lstStyle/>
          <a:p>
            <a:r>
              <a:rPr lang="en-US" altLang="zh-CN" dirty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21230"/>
            <a:ext cx="5943600" cy="410547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jing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4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1427" y="212035"/>
            <a:ext cx="3810000" cy="1453186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28081"/>
            <a:ext cx="5943600" cy="410547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jie</a:t>
            </a:r>
            <a:r>
              <a:rPr lang="en-US" dirty="0"/>
              <a:t> </a:t>
            </a:r>
            <a:r>
              <a:rPr lang="en-US" dirty="0" err="1"/>
              <a:t>zhu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representing&#10;3 series combination chart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153676"/>
              </p:ext>
            </p:extLst>
          </p:nvPr>
        </p:nvGraphicFramePr>
        <p:xfrm>
          <a:off x="1295400" y="1828800"/>
          <a:ext cx="9601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7719671"/>
              </p:ext>
            </p:extLst>
          </p:nvPr>
        </p:nvGraphicFramePr>
        <p:xfrm>
          <a:off x="6172200" y="1825623"/>
          <a:ext cx="4724400" cy="21478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032194331"/>
                    </a:ext>
                  </a:extLst>
                </a:gridCol>
              </a:tblGrid>
              <a:tr h="536965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egmented pyramid showing&#10;interconnected relationships between 4 groups. The Group A, Group 2, Group 3 and Group 4 text appear in triangular shape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29960920"/>
              </p:ext>
            </p:extLst>
          </p:nvPr>
        </p:nvGraphicFramePr>
        <p:xfrm>
          <a:off x="6172200" y="1825625"/>
          <a:ext cx="4724400" cy="4117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Solution Overview</a:t>
            </a:r>
          </a:p>
          <a:p>
            <a:r>
              <a:rPr lang="en-US" dirty="0"/>
              <a:t>Challenges and Solutions</a:t>
            </a:r>
          </a:p>
          <a:p>
            <a:r>
              <a:rPr lang="en-US" dirty="0"/>
              <a:t>What we learned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8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410122" cy="892497"/>
          </a:xfrm>
        </p:spPr>
        <p:txBody>
          <a:bodyPr>
            <a:normAutofit/>
          </a:bodyPr>
          <a:lstStyle/>
          <a:p>
            <a:r>
              <a:rPr lang="en-US" sz="4800" dirty="0"/>
              <a:t>Background  by </a:t>
            </a:r>
            <a:r>
              <a:rPr lang="en-US" sz="4800" dirty="0" err="1"/>
              <a:t>jie</a:t>
            </a:r>
            <a:r>
              <a:rPr lang="en-US" sz="4800" dirty="0"/>
              <a:t> </a:t>
            </a:r>
            <a:r>
              <a:rPr lang="en-US" sz="4800" dirty="0" err="1"/>
              <a:t>zhu</a:t>
            </a:r>
            <a:r>
              <a:rPr lang="en-US" sz="4800" dirty="0"/>
              <a:t> 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9B2E7471-1D74-4334-8B3A-CF071B47F2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584322"/>
              </p:ext>
            </p:extLst>
          </p:nvPr>
        </p:nvGraphicFramePr>
        <p:xfrm>
          <a:off x="139149" y="1091628"/>
          <a:ext cx="4260574" cy="56740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20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667">
                <a:tc>
                  <a:txBody>
                    <a:bodyPr/>
                    <a:lstStyle/>
                    <a:p>
                      <a:r>
                        <a:rPr lang="en-US" altLang="zh-CN" dirty="0"/>
                        <a:t>Features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Super</a:t>
                      </a:r>
                    </a:p>
                    <a:p>
                      <a:pPr algn="ctr"/>
                      <a:r>
                        <a:rPr lang="en-US" altLang="zh-CN" dirty="0"/>
                        <a:t>Express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903">
                <a:tc>
                  <a:txBody>
                    <a:bodyPr/>
                    <a:lstStyle/>
                    <a:p>
                      <a:r>
                        <a:rPr lang="en-US" altLang="zh-CN" dirty="0"/>
                        <a:t>Track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564">
                <a:tc>
                  <a:txBody>
                    <a:bodyPr/>
                    <a:lstStyle/>
                    <a:p>
                      <a:r>
                        <a:rPr lang="en-US" altLang="zh-CN" dirty="0"/>
                        <a:t>Track on map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914">
                <a:tc>
                  <a:txBody>
                    <a:bodyPr/>
                    <a:lstStyle/>
                    <a:p>
                      <a:r>
                        <a:rPr lang="en-US" dirty="0"/>
                        <a:t>Track with Alert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r>
                        <a:rPr lang="en-US" dirty="0"/>
                        <a:t>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192578"/>
                  </a:ext>
                </a:extLst>
              </a:tr>
              <a:tr h="556591">
                <a:tc>
                  <a:txBody>
                    <a:bodyPr/>
                    <a:lstStyle/>
                    <a:p>
                      <a:r>
                        <a:rPr lang="en-US" dirty="0"/>
                        <a:t>Automatically fill your common 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184679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US" dirty="0"/>
                        <a:t>Automatically fill receiver’s 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104303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US" altLang="zh-CN" dirty="0"/>
                        <a:t>Evaluate price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270565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US" dirty="0"/>
                        <a:t>Compare price with other compan</a:t>
                      </a:r>
                      <a:r>
                        <a:rPr lang="en-US" altLang="zh-CN" dirty="0"/>
                        <a:t>ies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059756"/>
                  </a:ext>
                </a:extLst>
              </a:tr>
            </a:tbl>
          </a:graphicData>
        </a:graphic>
      </p:graphicFrame>
      <p:sp>
        <p:nvSpPr>
          <p:cNvPr id="7" name="不完整圆 6">
            <a:extLst>
              <a:ext uri="{FF2B5EF4-FFF2-40B4-BE49-F238E27FC236}">
                <a16:creationId xmlns:a16="http://schemas.microsoft.com/office/drawing/2014/main" id="{62CA4A10-0A74-4CE5-BE92-FAF6F66EF6A6}"/>
              </a:ext>
            </a:extLst>
          </p:cNvPr>
          <p:cNvSpPr/>
          <p:nvPr/>
        </p:nvSpPr>
        <p:spPr>
          <a:xfrm>
            <a:off x="5128592" y="2796209"/>
            <a:ext cx="1656522" cy="1590261"/>
          </a:xfrm>
          <a:prstGeom prst="pi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23AA4E-A663-43B0-A7F1-D1A66AC00B9D}"/>
              </a:ext>
            </a:extLst>
          </p:cNvPr>
          <p:cNvSpPr txBox="1"/>
          <p:nvPr/>
        </p:nvSpPr>
        <p:spPr>
          <a:xfrm>
            <a:off x="5393635" y="3570832"/>
            <a:ext cx="115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UPS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5BA6875C-959F-4C65-8BEE-39FA0D0D553E}"/>
              </a:ext>
            </a:extLst>
          </p:cNvPr>
          <p:cNvSpPr/>
          <p:nvPr/>
        </p:nvSpPr>
        <p:spPr>
          <a:xfrm>
            <a:off x="9090990" y="2663686"/>
            <a:ext cx="1908313" cy="1855304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3CA5F2-C10E-47F2-A2C8-10F33583BAF9}"/>
              </a:ext>
            </a:extLst>
          </p:cNvPr>
          <p:cNvSpPr txBox="1"/>
          <p:nvPr/>
        </p:nvSpPr>
        <p:spPr>
          <a:xfrm>
            <a:off x="9090990" y="2991173"/>
            <a:ext cx="190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Super</a:t>
            </a:r>
          </a:p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Express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25F14012-9622-43EA-A9BE-0D87CD72C703}"/>
              </a:ext>
            </a:extLst>
          </p:cNvPr>
          <p:cNvSpPr/>
          <p:nvPr/>
        </p:nvSpPr>
        <p:spPr>
          <a:xfrm>
            <a:off x="4399723" y="3429000"/>
            <a:ext cx="728869" cy="400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47149EA7-18ED-4253-8851-6AE58F99091E}"/>
              </a:ext>
            </a:extLst>
          </p:cNvPr>
          <p:cNvSpPr/>
          <p:nvPr/>
        </p:nvSpPr>
        <p:spPr>
          <a:xfrm>
            <a:off x="6904384" y="3429000"/>
            <a:ext cx="2146850" cy="400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FD4FCCC2-FDA1-4C56-AECC-A73479F08B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829" y="1244991"/>
            <a:ext cx="1380634" cy="119872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2FCAF56-EE10-4A3C-9B22-5F0B965C70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39" y="1342472"/>
            <a:ext cx="1005220" cy="119872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3952F5D-25C4-4EAA-ADB9-1B062B168069}"/>
              </a:ext>
            </a:extLst>
          </p:cNvPr>
          <p:cNvSpPr/>
          <p:nvPr/>
        </p:nvSpPr>
        <p:spPr>
          <a:xfrm>
            <a:off x="6927093" y="1341670"/>
            <a:ext cx="76976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</a:t>
            </a:r>
            <a:endParaRPr lang="zh-CN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DAD3BA-D477-4736-B301-93E7945CD8F6}"/>
              </a:ext>
            </a:extLst>
          </p:cNvPr>
          <p:cNvSpPr/>
          <p:nvPr/>
        </p:nvSpPr>
        <p:spPr>
          <a:xfrm>
            <a:off x="7832688" y="1317055"/>
            <a:ext cx="64312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zh-CN" altLang="en-US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B597A1-12DC-41B7-AF0B-0DE43B5A0E76}"/>
              </a:ext>
            </a:extLst>
          </p:cNvPr>
          <p:cNvSpPr txBox="1"/>
          <p:nvPr/>
        </p:nvSpPr>
        <p:spPr>
          <a:xfrm>
            <a:off x="5128592" y="4969565"/>
            <a:ext cx="16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8F6560-57B4-4C8C-A87D-C41879D44B1E}"/>
              </a:ext>
            </a:extLst>
          </p:cNvPr>
          <p:cNvSpPr txBox="1"/>
          <p:nvPr/>
        </p:nvSpPr>
        <p:spPr>
          <a:xfrm>
            <a:off x="9386988" y="4971682"/>
            <a:ext cx="16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Friendly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33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01200" cy="573157"/>
          </a:xfrm>
        </p:spPr>
        <p:txBody>
          <a:bodyPr/>
          <a:lstStyle/>
          <a:p>
            <a:r>
              <a:rPr lang="en-US" altLang="zh-CN" dirty="0"/>
              <a:t>Solution Overview  2-3 pages  by </a:t>
            </a:r>
            <a:r>
              <a:rPr lang="en-US" altLang="zh-CN" dirty="0" err="1"/>
              <a:t>jing</a:t>
            </a:r>
            <a:r>
              <a:rPr lang="en-US" altLang="zh-CN" dirty="0"/>
              <a:t>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687339" cy="56984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Challenges and Solutions 3pages  by </a:t>
            </a:r>
            <a:r>
              <a:rPr lang="en-US" altLang="zh-CN" dirty="0" err="1"/>
              <a:t>jing</a:t>
            </a:r>
            <a:r>
              <a:rPr lang="en-US" altLang="zh-CN" dirty="0"/>
              <a:t>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98158" cy="649357"/>
          </a:xfrm>
        </p:spPr>
        <p:txBody>
          <a:bodyPr>
            <a:normAutofit/>
          </a:bodyPr>
          <a:lstStyle/>
          <a:p>
            <a:r>
              <a:rPr lang="en-US" altLang="zh-CN" sz="2900" dirty="0"/>
              <a:t>Challenges and Solutions</a:t>
            </a:r>
            <a:endParaRPr lang="en-US" sz="29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272AB7-BA62-419F-BDFA-589A7233EECB}"/>
              </a:ext>
            </a:extLst>
          </p:cNvPr>
          <p:cNvSpPr txBox="1"/>
          <p:nvPr/>
        </p:nvSpPr>
        <p:spPr>
          <a:xfrm>
            <a:off x="132522" y="834887"/>
            <a:ext cx="50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can we track on map?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A3D826-6D5F-4320-902B-6F51464BA84E}"/>
              </a:ext>
            </a:extLst>
          </p:cNvPr>
          <p:cNvSpPr txBox="1"/>
          <p:nvPr/>
        </p:nvSpPr>
        <p:spPr>
          <a:xfrm>
            <a:off x="689113" y="1389749"/>
            <a:ext cx="16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Shipment API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A35186-E48A-4F32-9B6F-B3625DD96A67}"/>
              </a:ext>
            </a:extLst>
          </p:cNvPr>
          <p:cNvSpPr txBox="1"/>
          <p:nvPr/>
        </p:nvSpPr>
        <p:spPr>
          <a:xfrm>
            <a:off x="2676936" y="1935532"/>
            <a:ext cx="16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Province Code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963687-F619-4917-97AC-62B98C7697FA}"/>
              </a:ext>
            </a:extLst>
          </p:cNvPr>
          <p:cNvSpPr txBox="1"/>
          <p:nvPr/>
        </p:nvSpPr>
        <p:spPr>
          <a:xfrm>
            <a:off x="2676937" y="2855985"/>
            <a:ext cx="160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Access Point Name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5287F1-FF24-4090-8DDD-4F5AA80349A6}"/>
              </a:ext>
            </a:extLst>
          </p:cNvPr>
          <p:cNvSpPr txBox="1"/>
          <p:nvPr/>
        </p:nvSpPr>
        <p:spPr>
          <a:xfrm>
            <a:off x="2676938" y="1434542"/>
            <a:ext cx="16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Country Code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B46B48-049F-4F1E-9C18-DF73C3A9A47E}"/>
              </a:ext>
            </a:extLst>
          </p:cNvPr>
          <p:cNvSpPr txBox="1"/>
          <p:nvPr/>
        </p:nvSpPr>
        <p:spPr>
          <a:xfrm>
            <a:off x="2676936" y="2354995"/>
            <a:ext cx="16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City Name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3C003E-8B2C-4F73-8A39-E8921FD1E967}"/>
              </a:ext>
            </a:extLst>
          </p:cNvPr>
          <p:cNvSpPr txBox="1"/>
          <p:nvPr/>
        </p:nvSpPr>
        <p:spPr>
          <a:xfrm>
            <a:off x="2716692" y="3633974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9A7FCA-E30D-4AAD-BA12-2FEA820E78E1}"/>
              </a:ext>
            </a:extLst>
          </p:cNvPr>
          <p:cNvSpPr txBox="1"/>
          <p:nvPr/>
        </p:nvSpPr>
        <p:spPr>
          <a:xfrm>
            <a:off x="4843668" y="1604227"/>
            <a:ext cx="160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BingMapsREST</a:t>
            </a:r>
            <a:r>
              <a:rPr lang="en-US" altLang="zh-CN" dirty="0"/>
              <a:t> API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6F0696-162E-4991-ACA4-44F19BE81031}"/>
              </a:ext>
            </a:extLst>
          </p:cNvPr>
          <p:cNvSpPr txBox="1"/>
          <p:nvPr/>
        </p:nvSpPr>
        <p:spPr>
          <a:xfrm>
            <a:off x="4843668" y="3105834"/>
            <a:ext cx="160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OpenWeather</a:t>
            </a:r>
            <a:r>
              <a:rPr lang="en-US" altLang="zh-CN" dirty="0"/>
              <a:t> API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D53D09-0B60-484C-8A4F-D116C2E7F217}"/>
              </a:ext>
            </a:extLst>
          </p:cNvPr>
          <p:cNvSpPr txBox="1"/>
          <p:nvPr/>
        </p:nvSpPr>
        <p:spPr>
          <a:xfrm>
            <a:off x="7540485" y="1550972"/>
            <a:ext cx="16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BingMaps</a:t>
            </a:r>
            <a:r>
              <a:rPr lang="en-US" altLang="zh-CN" dirty="0"/>
              <a:t> API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CBA4D79-CF31-4197-B46E-050B469E0CCF}"/>
              </a:ext>
            </a:extLst>
          </p:cNvPr>
          <p:cNvSpPr txBox="1"/>
          <p:nvPr/>
        </p:nvSpPr>
        <p:spPr>
          <a:xfrm>
            <a:off x="9899374" y="1412472"/>
            <a:ext cx="160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Show tracking route on map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F6E599-87AF-484A-BDB1-20EA4C1B1D57}"/>
              </a:ext>
            </a:extLst>
          </p:cNvPr>
          <p:cNvSpPr txBox="1"/>
          <p:nvPr/>
        </p:nvSpPr>
        <p:spPr>
          <a:xfrm>
            <a:off x="9766853" y="2856453"/>
            <a:ext cx="1736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Show Weather information and Alert the risk of delaying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3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98158" cy="649357"/>
          </a:xfrm>
        </p:spPr>
        <p:txBody>
          <a:bodyPr>
            <a:normAutofit/>
          </a:bodyPr>
          <a:lstStyle/>
          <a:p>
            <a:r>
              <a:rPr lang="en-US" altLang="zh-CN" sz="2900" dirty="0"/>
              <a:t>Challenges and Solutions 3pages  by </a:t>
            </a:r>
            <a:r>
              <a:rPr lang="en-US" altLang="zh-CN" sz="2900" dirty="0" err="1"/>
              <a:t>Jie</a:t>
            </a:r>
            <a:r>
              <a:rPr lang="en-US" altLang="zh-CN" sz="2900" dirty="0"/>
              <a:t> </a:t>
            </a:r>
            <a:r>
              <a:rPr lang="en-US" altLang="zh-CN" sz="2900" dirty="0" err="1"/>
              <a:t>zhu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92891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98158" cy="649357"/>
          </a:xfrm>
        </p:spPr>
        <p:txBody>
          <a:bodyPr>
            <a:normAutofit/>
          </a:bodyPr>
          <a:lstStyle/>
          <a:p>
            <a:r>
              <a:rPr lang="en-US" altLang="zh-CN" sz="2900" dirty="0"/>
              <a:t>Challenges and Solutions 3pages  by </a:t>
            </a:r>
            <a:r>
              <a:rPr lang="en-US" altLang="zh-CN" sz="2900" dirty="0" err="1"/>
              <a:t>Jie</a:t>
            </a:r>
            <a:r>
              <a:rPr lang="en-US" altLang="zh-CN" sz="2900" dirty="0"/>
              <a:t> </a:t>
            </a:r>
            <a:r>
              <a:rPr lang="en-US" altLang="zh-CN" sz="2900" dirty="0" err="1"/>
              <a:t>zhu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80552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98158" cy="649357"/>
          </a:xfrm>
        </p:spPr>
        <p:txBody>
          <a:bodyPr>
            <a:normAutofit/>
          </a:bodyPr>
          <a:lstStyle/>
          <a:p>
            <a:r>
              <a:rPr lang="en-US" altLang="zh-CN" sz="2900" dirty="0"/>
              <a:t>Challenges and Solutions 3pages  by </a:t>
            </a:r>
            <a:r>
              <a:rPr lang="en-US" altLang="zh-CN" sz="2900" dirty="0" err="1"/>
              <a:t>Jie</a:t>
            </a:r>
            <a:r>
              <a:rPr lang="en-US" altLang="zh-CN" sz="2900" dirty="0"/>
              <a:t> </a:t>
            </a:r>
            <a:r>
              <a:rPr lang="en-US" altLang="zh-CN" sz="2900" dirty="0" err="1"/>
              <a:t>zhu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77903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330</TotalTime>
  <Words>284</Words>
  <Application>Microsoft Office PowerPoint</Application>
  <PresentationFormat>宽屏</PresentationFormat>
  <Paragraphs>91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幼圆</vt:lpstr>
      <vt:lpstr>Arial</vt:lpstr>
      <vt:lpstr>Cambria</vt:lpstr>
      <vt:lpstr>Red Line Business 16x9</vt:lpstr>
      <vt:lpstr>Super express</vt:lpstr>
      <vt:lpstr>Agenda</vt:lpstr>
      <vt:lpstr>Background  by jie zhu </vt:lpstr>
      <vt:lpstr>Solution Overview  2-3 pages  by jing wang</vt:lpstr>
      <vt:lpstr>Challenges and Solutions 3pages  by jing wang</vt:lpstr>
      <vt:lpstr>Challenges and Solutions</vt:lpstr>
      <vt:lpstr>Challenges and Solutions 3pages  by Jie zhu</vt:lpstr>
      <vt:lpstr>Challenges and Solutions 3pages  by Jie zhu</vt:lpstr>
      <vt:lpstr>Challenges and Solutions 3pages  by Jie zhu</vt:lpstr>
      <vt:lpstr>Challenges and Solutions 3pages  by Jie zhu</vt:lpstr>
      <vt:lpstr>Challenges and Solutions 3pages  by Jie zhu</vt:lpstr>
      <vt:lpstr>What we learned 1 page  by Jie zhu</vt:lpstr>
      <vt:lpstr>PowerPoint 演示文稿</vt:lpstr>
      <vt:lpstr>Future work</vt:lpstr>
      <vt:lpstr>Summary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演示文稿</vt:lpstr>
      <vt:lpstr>Add a Slide Title - 4</vt:lpstr>
      <vt:lpstr>Add a Slide Title - 5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Zhu, Jie</dc:creator>
  <cp:lastModifiedBy>莫亚泥</cp:lastModifiedBy>
  <cp:revision>17</cp:revision>
  <dcterms:created xsi:type="dcterms:W3CDTF">2018-04-06T13:58:31Z</dcterms:created>
  <dcterms:modified xsi:type="dcterms:W3CDTF">2018-04-07T18:28:53Z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