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7" r:id="rId2"/>
    <p:sldId id="267" r:id="rId3"/>
    <p:sldId id="278" r:id="rId4"/>
    <p:sldId id="268" r:id="rId5"/>
    <p:sldId id="270" r:id="rId6"/>
    <p:sldId id="269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1-4F72-A810-E9973E1828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71-4F72-A810-E9973E1828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71-4F72-A810-E9973E182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6882104"/>
        <c:axId val="166885632"/>
      </c:barChart>
      <c:catAx>
        <c:axId val="166882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85632"/>
        <c:crosses val="autoZero"/>
        <c:auto val="1"/>
        <c:lblAlgn val="ctr"/>
        <c:lblOffset val="100"/>
        <c:noMultiLvlLbl val="0"/>
      </c:catAx>
      <c:valAx>
        <c:axId val="16688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82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91974-9F08-42C6-B4F2-02B9136A72C7}" type="doc">
      <dgm:prSet loTypeId="urn:microsoft.com/office/officeart/2005/8/layout/pyramid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6FFA61-6A5E-4A07-B0CD-657A6016A538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BE5D8AB6-D1DC-4693-9520-9749A9B2666C}" type="parTrans" cxnId="{144421FE-CAF2-4745-BAE1-6B88FC778DDF}">
      <dgm:prSet/>
      <dgm:spPr/>
      <dgm:t>
        <a:bodyPr/>
        <a:lstStyle/>
        <a:p>
          <a:endParaRPr lang="en-US"/>
        </a:p>
      </dgm:t>
    </dgm:pt>
    <dgm:pt modelId="{716E4D6C-03E8-4365-AF21-1602BE3722FD}" type="sibTrans" cxnId="{144421FE-CAF2-4745-BAE1-6B88FC778DDF}">
      <dgm:prSet/>
      <dgm:spPr/>
      <dgm:t>
        <a:bodyPr/>
        <a:lstStyle/>
        <a:p>
          <a:endParaRPr lang="en-US"/>
        </a:p>
      </dgm:t>
    </dgm:pt>
    <dgm:pt modelId="{E94ADD85-26B8-44AF-BE89-A44A734EC3B8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80CC2F95-912D-4EB2-A7A7-15A75A534300}" type="parTrans" cxnId="{35C3B619-E840-4AFF-B602-C4F3A3844CC0}">
      <dgm:prSet/>
      <dgm:spPr/>
      <dgm:t>
        <a:bodyPr/>
        <a:lstStyle/>
        <a:p>
          <a:endParaRPr lang="en-US"/>
        </a:p>
      </dgm:t>
    </dgm:pt>
    <dgm:pt modelId="{BD64D4FA-33E1-4A93-8ABA-E777D7BBB411}" type="sibTrans" cxnId="{35C3B619-E840-4AFF-B602-C4F3A3844CC0}">
      <dgm:prSet/>
      <dgm:spPr/>
      <dgm:t>
        <a:bodyPr/>
        <a:lstStyle/>
        <a:p>
          <a:endParaRPr lang="en-US"/>
        </a:p>
      </dgm:t>
    </dgm:pt>
    <dgm:pt modelId="{52C59E2E-30E9-45A1-A2DB-B56219AA5D23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8E439CEF-6BC2-43D4-A93F-DA8490341D46}" type="parTrans" cxnId="{D97B6FBA-E602-4236-BD00-95D5F8708F52}">
      <dgm:prSet/>
      <dgm:spPr/>
      <dgm:t>
        <a:bodyPr/>
        <a:lstStyle/>
        <a:p>
          <a:endParaRPr lang="en-US"/>
        </a:p>
      </dgm:t>
    </dgm:pt>
    <dgm:pt modelId="{F39575F8-5912-4830-B03F-ECBE8EE9EE03}" type="sibTrans" cxnId="{D97B6FBA-E602-4236-BD00-95D5F8708F52}">
      <dgm:prSet/>
      <dgm:spPr/>
      <dgm:t>
        <a:bodyPr/>
        <a:lstStyle/>
        <a:p>
          <a:endParaRPr lang="en-US"/>
        </a:p>
      </dgm:t>
    </dgm:pt>
    <dgm:pt modelId="{6D62B7E6-A7B7-474F-B145-0ABFE7C798BD}">
      <dgm:prSet phldrT="[Text]"/>
      <dgm:spPr/>
      <dgm:t>
        <a:bodyPr/>
        <a:lstStyle/>
        <a:p>
          <a:r>
            <a:rPr lang="en-US" dirty="0"/>
            <a:t>Group D</a:t>
          </a:r>
        </a:p>
      </dgm:t>
      <dgm:extLst>
        <a:ext uri="{E40237B7-FDA0-4F09-8148-C483321AD2D9}">
          <dgm14:cNvPr xmlns:dgm14="http://schemas.microsoft.com/office/drawing/2010/diagram" id="0" name="" title="Group D"/>
        </a:ext>
      </dgm:extLst>
    </dgm:pt>
    <dgm:pt modelId="{7F511E78-494F-4CB3-BAFB-7289787ECC3D}" type="parTrans" cxnId="{6CF9C0DB-996D-40CB-A9CF-8BA6E74C1E3F}">
      <dgm:prSet/>
      <dgm:spPr/>
      <dgm:t>
        <a:bodyPr/>
        <a:lstStyle/>
        <a:p>
          <a:endParaRPr lang="en-US"/>
        </a:p>
      </dgm:t>
    </dgm:pt>
    <dgm:pt modelId="{8BF8ECB4-4667-4B36-A63D-886D2F45FE49}" type="sibTrans" cxnId="{6CF9C0DB-996D-40CB-A9CF-8BA6E74C1E3F}">
      <dgm:prSet/>
      <dgm:spPr/>
      <dgm:t>
        <a:bodyPr/>
        <a:lstStyle/>
        <a:p>
          <a:endParaRPr lang="en-US"/>
        </a:p>
      </dgm:t>
    </dgm:pt>
    <dgm:pt modelId="{8B586D5B-1BA8-4794-842B-98B691C3928B}" type="pres">
      <dgm:prSet presAssocID="{C7791974-9F08-42C6-B4F2-02B9136A72C7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D1B414-4301-4553-9DAF-ACE9902D6950}" type="pres">
      <dgm:prSet presAssocID="{C7791974-9F08-42C6-B4F2-02B9136A72C7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33EA1-8640-46B4-88FF-887F47189AD6}" type="pres">
      <dgm:prSet presAssocID="{C7791974-9F08-42C6-B4F2-02B9136A72C7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8AFD8-8F11-477A-AD8A-938650EC8062}" type="pres">
      <dgm:prSet presAssocID="{C7791974-9F08-42C6-B4F2-02B9136A72C7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4865A-29F3-4612-BD60-25517D3937BB}" type="pres">
      <dgm:prSet presAssocID="{C7791974-9F08-42C6-B4F2-02B9136A72C7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D03CF9-CE53-4002-AAED-817FBB395399}" type="presOf" srcId="{6D62B7E6-A7B7-474F-B145-0ABFE7C798BD}" destId="{8A34865A-29F3-4612-BD60-25517D3937BB}" srcOrd="0" destOrd="0" presId="urn:microsoft.com/office/officeart/2005/8/layout/pyramid4"/>
    <dgm:cxn modelId="{66525AC0-026F-4425-88AE-E23ED4309766}" type="presOf" srcId="{BC6FFA61-6A5E-4A07-B0CD-657A6016A538}" destId="{E9D1B414-4301-4553-9DAF-ACE9902D6950}" srcOrd="0" destOrd="0" presId="urn:microsoft.com/office/officeart/2005/8/layout/pyramid4"/>
    <dgm:cxn modelId="{35C3B619-E840-4AFF-B602-C4F3A3844CC0}" srcId="{C7791974-9F08-42C6-B4F2-02B9136A72C7}" destId="{E94ADD85-26B8-44AF-BE89-A44A734EC3B8}" srcOrd="1" destOrd="0" parTransId="{80CC2F95-912D-4EB2-A7A7-15A75A534300}" sibTransId="{BD64D4FA-33E1-4A93-8ABA-E777D7BBB411}"/>
    <dgm:cxn modelId="{AC459E9A-72C9-4B2D-BD11-0C2A00A7B9B1}" type="presOf" srcId="{52C59E2E-30E9-45A1-A2DB-B56219AA5D23}" destId="{5CE8AFD8-8F11-477A-AD8A-938650EC8062}" srcOrd="0" destOrd="0" presId="urn:microsoft.com/office/officeart/2005/8/layout/pyramid4"/>
    <dgm:cxn modelId="{144421FE-CAF2-4745-BAE1-6B88FC778DDF}" srcId="{C7791974-9F08-42C6-B4F2-02B9136A72C7}" destId="{BC6FFA61-6A5E-4A07-B0CD-657A6016A538}" srcOrd="0" destOrd="0" parTransId="{BE5D8AB6-D1DC-4693-9520-9749A9B2666C}" sibTransId="{716E4D6C-03E8-4365-AF21-1602BE3722FD}"/>
    <dgm:cxn modelId="{6CF9C0DB-996D-40CB-A9CF-8BA6E74C1E3F}" srcId="{C7791974-9F08-42C6-B4F2-02B9136A72C7}" destId="{6D62B7E6-A7B7-474F-B145-0ABFE7C798BD}" srcOrd="3" destOrd="0" parTransId="{7F511E78-494F-4CB3-BAFB-7289787ECC3D}" sibTransId="{8BF8ECB4-4667-4B36-A63D-886D2F45FE49}"/>
    <dgm:cxn modelId="{473EA6C5-136B-4679-87CE-C41929DF0AE3}" type="presOf" srcId="{C7791974-9F08-42C6-B4F2-02B9136A72C7}" destId="{8B586D5B-1BA8-4794-842B-98B691C3928B}" srcOrd="0" destOrd="0" presId="urn:microsoft.com/office/officeart/2005/8/layout/pyramid4"/>
    <dgm:cxn modelId="{E5829CA1-E3DF-403B-A4F0-C810B6B2FE11}" type="presOf" srcId="{E94ADD85-26B8-44AF-BE89-A44A734EC3B8}" destId="{45B33EA1-8640-46B4-88FF-887F47189AD6}" srcOrd="0" destOrd="0" presId="urn:microsoft.com/office/officeart/2005/8/layout/pyramid4"/>
    <dgm:cxn modelId="{D97B6FBA-E602-4236-BD00-95D5F8708F52}" srcId="{C7791974-9F08-42C6-B4F2-02B9136A72C7}" destId="{52C59E2E-30E9-45A1-A2DB-B56219AA5D23}" srcOrd="2" destOrd="0" parTransId="{8E439CEF-6BC2-43D4-A93F-DA8490341D46}" sibTransId="{F39575F8-5912-4830-B03F-ECBE8EE9EE03}"/>
    <dgm:cxn modelId="{96F84AC1-A349-4449-BA3C-6D0D2B0ECE6F}" type="presParOf" srcId="{8B586D5B-1BA8-4794-842B-98B691C3928B}" destId="{E9D1B414-4301-4553-9DAF-ACE9902D6950}" srcOrd="0" destOrd="0" presId="urn:microsoft.com/office/officeart/2005/8/layout/pyramid4"/>
    <dgm:cxn modelId="{CC037F8F-28AA-4119-B60B-10D92FA24C1B}" type="presParOf" srcId="{8B586D5B-1BA8-4794-842B-98B691C3928B}" destId="{45B33EA1-8640-46B4-88FF-887F47189AD6}" srcOrd="1" destOrd="0" presId="urn:microsoft.com/office/officeart/2005/8/layout/pyramid4"/>
    <dgm:cxn modelId="{52221294-4AAA-4926-A25D-AD4C892F6D0D}" type="presParOf" srcId="{8B586D5B-1BA8-4794-842B-98B691C3928B}" destId="{5CE8AFD8-8F11-477A-AD8A-938650EC8062}" srcOrd="2" destOrd="0" presId="urn:microsoft.com/office/officeart/2005/8/layout/pyramid4"/>
    <dgm:cxn modelId="{AC8B59DA-FAD5-49CC-B167-BE68D60CC8D4}" type="presParOf" srcId="{8B586D5B-1BA8-4794-842B-98B691C3928B}" destId="{8A34865A-29F3-4612-BD60-25517D3937BB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1B414-4301-4553-9DAF-ACE9902D6950}">
      <dsp:nvSpPr>
        <dsp:cNvPr id="0" name=""/>
        <dsp:cNvSpPr/>
      </dsp:nvSpPr>
      <dsp:spPr>
        <a:xfrm>
          <a:off x="1332706" y="0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Group A</a:t>
          </a:r>
        </a:p>
      </dsp:txBody>
      <dsp:txXfrm>
        <a:off x="1847453" y="1029494"/>
        <a:ext cx="1029493" cy="1029493"/>
      </dsp:txXfrm>
    </dsp:sp>
    <dsp:sp modelId="{45B33EA1-8640-46B4-88FF-887F47189AD6}">
      <dsp:nvSpPr>
        <dsp:cNvPr id="0" name=""/>
        <dsp:cNvSpPr/>
      </dsp:nvSpPr>
      <dsp:spPr>
        <a:xfrm>
          <a:off x="303212" y="2058987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Group B</a:t>
          </a:r>
        </a:p>
      </dsp:txBody>
      <dsp:txXfrm>
        <a:off x="817959" y="3088481"/>
        <a:ext cx="1029493" cy="1029493"/>
      </dsp:txXfrm>
    </dsp:sp>
    <dsp:sp modelId="{5CE8AFD8-8F11-477A-AD8A-938650EC8062}">
      <dsp:nvSpPr>
        <dsp:cNvPr id="0" name=""/>
        <dsp:cNvSpPr/>
      </dsp:nvSpPr>
      <dsp:spPr>
        <a:xfrm rot="10800000">
          <a:off x="1332706" y="2058987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Group C</a:t>
          </a:r>
        </a:p>
      </dsp:txBody>
      <dsp:txXfrm rot="10800000">
        <a:off x="1847453" y="2058987"/>
        <a:ext cx="1029493" cy="1029493"/>
      </dsp:txXfrm>
    </dsp:sp>
    <dsp:sp modelId="{8A34865A-29F3-4612-BD60-25517D3937BB}">
      <dsp:nvSpPr>
        <dsp:cNvPr id="0" name=""/>
        <dsp:cNvSpPr/>
      </dsp:nvSpPr>
      <dsp:spPr>
        <a:xfrm>
          <a:off x="2362199" y="2058987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Group D</a:t>
          </a:r>
        </a:p>
      </dsp:txBody>
      <dsp:txXfrm>
        <a:off x="2876946" y="3088481"/>
        <a:ext cx="1029493" cy="1029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IPD12 - C#.net – Team project  by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wang</a:t>
            </a:r>
            <a:r>
              <a:rPr lang="en-US" dirty="0" smtClean="0"/>
              <a:t>, </a:t>
            </a:r>
            <a:r>
              <a:rPr lang="en-US" dirty="0" err="1" smtClean="0"/>
              <a:t>jie</a:t>
            </a:r>
            <a:r>
              <a:rPr lang="en-US" dirty="0" smtClean="0"/>
              <a:t> </a:t>
            </a:r>
            <a:r>
              <a:rPr lang="en-US" dirty="0" err="1" smtClean="0"/>
              <a:t>zhu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654" y="93091"/>
            <a:ext cx="1884218" cy="163595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8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Solution </a:t>
            </a:r>
            <a:r>
              <a:rPr lang="en-US" dirty="0" smtClean="0"/>
              <a:t>Overview</a:t>
            </a:r>
          </a:p>
          <a:p>
            <a:r>
              <a:rPr lang="en-US" dirty="0"/>
              <a:t>Challenges and Solutions</a:t>
            </a:r>
          </a:p>
          <a:p>
            <a:r>
              <a:rPr lang="en-US" dirty="0"/>
              <a:t>What we learned</a:t>
            </a:r>
          </a:p>
          <a:p>
            <a:r>
              <a:rPr lang="en-US" dirty="0"/>
              <a:t>Future work</a:t>
            </a:r>
          </a:p>
          <a:p>
            <a:r>
              <a:rPr lang="en-US" dirty="0" smtClean="0"/>
              <a:t>Summary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835236" cy="892497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12" y="1110343"/>
            <a:ext cx="5943600" cy="41054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zh-CN" dirty="0" smtClean="0"/>
              <a:t>Supply Comparable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3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representing&#10;3 series combination chart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153676"/>
              </p:ext>
            </p:extLst>
          </p:nvPr>
        </p:nvGraphicFramePr>
        <p:xfrm>
          <a:off x="1295400" y="1828800"/>
          <a:ext cx="9601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1279628"/>
              </p:ext>
            </p:extLst>
          </p:nvPr>
        </p:nvGraphicFramePr>
        <p:xfrm>
          <a:off x="6172200" y="1825623"/>
          <a:ext cx="4724400" cy="21478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6965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egmented pyramid showing&#10;interconnected relationships between 4 groups. The Group A, Group 2, Group 3 and Group 4 text appear in triangular shape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29960920"/>
              </p:ext>
            </p:extLst>
          </p:nvPr>
        </p:nvGraphicFramePr>
        <p:xfrm>
          <a:off x="6172200" y="1825625"/>
          <a:ext cx="4724400" cy="4117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224</TotalTime>
  <Words>127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幼圆</vt:lpstr>
      <vt:lpstr>Arial</vt:lpstr>
      <vt:lpstr>Cambria</vt:lpstr>
      <vt:lpstr>Wingdings</vt:lpstr>
      <vt:lpstr>Red Line Business 16x9</vt:lpstr>
      <vt:lpstr>Super express</vt:lpstr>
      <vt:lpstr>Agenda</vt:lpstr>
      <vt:lpstr>Background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Zhu, Jie</dc:creator>
  <cp:lastModifiedBy>Zhu, Jie</cp:lastModifiedBy>
  <cp:revision>5</cp:revision>
  <dcterms:created xsi:type="dcterms:W3CDTF">2018-04-06T13:58:31Z</dcterms:created>
  <dcterms:modified xsi:type="dcterms:W3CDTF">2018-04-06T17:43:09Z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