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7" r:id="rId2"/>
    <p:sldId id="26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82104"/>
        <c:axId val="166885632"/>
      </c:barChart>
      <c:catAx>
        <c:axId val="16688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885632"/>
        <c:crosses val="autoZero"/>
        <c:auto val="1"/>
        <c:lblAlgn val="ctr"/>
        <c:lblOffset val="100"/>
        <c:noMultiLvlLbl val="0"/>
      </c:catAx>
      <c:valAx>
        <c:axId val="1668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88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FFA61-6A5E-4A07-B0CD-657A6016A53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/>
        <a:lstStyle/>
        <a:p>
          <a:endParaRPr lang="en-US"/>
        </a:p>
      </dgm:t>
    </dgm:pt>
    <dgm:pt modelId="{716E4D6C-03E8-4365-AF21-1602BE3722FD}" type="sibTrans" cxnId="{144421FE-CAF2-4745-BAE1-6B88FC778DDF}">
      <dgm:prSet/>
      <dgm:spPr/>
      <dgm:t>
        <a:bodyPr/>
        <a:lstStyle/>
        <a:p>
          <a:endParaRPr lang="en-US"/>
        </a:p>
      </dgm:t>
    </dgm:pt>
    <dgm:pt modelId="{E94ADD85-26B8-44AF-BE89-A44A734EC3B8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/>
        <a:lstStyle/>
        <a:p>
          <a:endParaRPr lang="en-US"/>
        </a:p>
      </dgm:t>
    </dgm:pt>
    <dgm:pt modelId="{BD64D4FA-33E1-4A93-8ABA-E777D7BBB411}" type="sibTrans" cxnId="{35C3B619-E840-4AFF-B602-C4F3A3844CC0}">
      <dgm:prSet/>
      <dgm:spPr/>
      <dgm:t>
        <a:bodyPr/>
        <a:lstStyle/>
        <a:p>
          <a:endParaRPr lang="en-US"/>
        </a:p>
      </dgm:t>
    </dgm:pt>
    <dgm:pt modelId="{52C59E2E-30E9-45A1-A2DB-B56219AA5D23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/>
        <a:lstStyle/>
        <a:p>
          <a:endParaRPr lang="en-US"/>
        </a:p>
      </dgm:t>
    </dgm:pt>
    <dgm:pt modelId="{F39575F8-5912-4830-B03F-ECBE8EE9EE03}" type="sibTrans" cxnId="{D97B6FBA-E602-4236-BD00-95D5F8708F52}">
      <dgm:prSet/>
      <dgm:spPr/>
      <dgm:t>
        <a:bodyPr/>
        <a:lstStyle/>
        <a:p>
          <a:endParaRPr lang="en-US"/>
        </a:p>
      </dgm:t>
    </dgm:pt>
    <dgm:pt modelId="{6D62B7E6-A7B7-474F-B145-0ABFE7C798BD}">
      <dgm:prSet phldrT="[Text]"/>
      <dgm:spPr/>
      <dgm:t>
        <a:bodyPr/>
        <a:lstStyle/>
        <a:p>
          <a:r>
            <a:rPr lang="en-US" dirty="0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/>
        <a:lstStyle/>
        <a:p>
          <a:endParaRPr lang="en-US"/>
        </a:p>
      </dgm:t>
    </dgm:pt>
    <dgm:pt modelId="{8BF8ECB4-4667-4B36-A63D-886D2F45FE49}" type="sibTrans" cxnId="{6CF9C0DB-996D-40CB-A9CF-8BA6E74C1E3F}">
      <dgm:prSet/>
      <dgm:spPr/>
      <dgm:t>
        <a:bodyPr/>
        <a:lstStyle/>
        <a:p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D</a:t>
          </a: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IPD12 - C#.net – Team project  by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wang</a:t>
            </a:r>
            <a:r>
              <a:rPr lang="en-US" dirty="0"/>
              <a:t>, </a:t>
            </a:r>
            <a:r>
              <a:rPr lang="en-US" dirty="0" err="1"/>
              <a:t>jie</a:t>
            </a:r>
            <a:r>
              <a:rPr lang="en-US" dirty="0"/>
              <a:t> </a:t>
            </a:r>
            <a:r>
              <a:rPr lang="en-US" dirty="0" err="1"/>
              <a:t>zhu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4" y="93091"/>
            <a:ext cx="1884218" cy="163595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427" y="212035"/>
            <a:ext cx="3810000" cy="1453186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28081"/>
            <a:ext cx="5943600" cy="410547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jie</a:t>
            </a:r>
            <a:r>
              <a:rPr lang="en-US" dirty="0"/>
              <a:t> </a:t>
            </a:r>
            <a:r>
              <a:rPr lang="en-US" dirty="0" err="1"/>
              <a:t>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53676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127962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egmented pyramid showing&#10;interconnected relationships between 4 groups. The Group A, Group 2, Group 3 and Group 4 text appear in triangular shap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9960920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Solution Overview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What we learned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10122" cy="892497"/>
          </a:xfrm>
        </p:spPr>
        <p:txBody>
          <a:bodyPr>
            <a:normAutofit/>
          </a:bodyPr>
          <a:lstStyle/>
          <a:p>
            <a:r>
              <a:rPr lang="en-US" dirty="0"/>
              <a:t>Background  by </a:t>
            </a:r>
            <a:r>
              <a:rPr lang="en-US" dirty="0" err="1"/>
              <a:t>jie</a:t>
            </a:r>
            <a:r>
              <a:rPr lang="en-US" dirty="0"/>
              <a:t> </a:t>
            </a:r>
            <a:r>
              <a:rPr lang="en-US" dirty="0" err="1"/>
              <a:t>zhu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12" y="1110343"/>
            <a:ext cx="5943600" cy="45615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zh-CN" dirty="0"/>
              <a:t>Use A comparable  table to introduce our project:</a:t>
            </a:r>
          </a:p>
          <a:p>
            <a:endParaRPr lang="en-US" dirty="0"/>
          </a:p>
          <a:p>
            <a:r>
              <a:rPr lang="en-US" dirty="0"/>
              <a:t>Compare UPS, Post Canada and Ours</a:t>
            </a:r>
          </a:p>
        </p:txBody>
      </p:sp>
    </p:spTree>
    <p:extLst>
      <p:ext uri="{BB962C8B-B14F-4D97-AF65-F5344CB8AC3E}">
        <p14:creationId xmlns:p14="http://schemas.microsoft.com/office/powerpoint/2010/main" val="29543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573157"/>
          </a:xfrm>
        </p:spPr>
        <p:txBody>
          <a:bodyPr/>
          <a:lstStyle/>
          <a:p>
            <a:r>
              <a:rPr lang="en-US" altLang="zh-CN" dirty="0"/>
              <a:t>Solution Overview  2-3 pages  by </a:t>
            </a:r>
            <a:r>
              <a:rPr lang="en-US" altLang="zh-CN" dirty="0" err="1"/>
              <a:t>jing</a:t>
            </a:r>
            <a:r>
              <a:rPr lang="en-US" altLang="zh-CN" dirty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687339" cy="56984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Challenges and Solutions 3pages  by </a:t>
            </a:r>
            <a:r>
              <a:rPr lang="en-US" altLang="zh-CN" dirty="0" err="1"/>
              <a:t>jing</a:t>
            </a:r>
            <a:r>
              <a:rPr lang="en-US" altLang="zh-CN" dirty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900" dirty="0"/>
              <a:t>Challenges and Solutions 3pages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50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8158" cy="64935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What we learned </a:t>
            </a:r>
            <a:r>
              <a:rPr lang="en-US" altLang="zh-CN" sz="2900" dirty="0"/>
              <a:t>1 page  by </a:t>
            </a:r>
            <a:r>
              <a:rPr lang="en-US" altLang="zh-CN" sz="2900" dirty="0" err="1"/>
              <a:t>Jie</a:t>
            </a:r>
            <a:r>
              <a:rPr lang="en-US" altLang="zh-CN" sz="2900" dirty="0"/>
              <a:t> </a:t>
            </a:r>
            <a:r>
              <a:rPr lang="en-US" altLang="zh-CN" sz="2900" dirty="0" err="1"/>
              <a:t>zhu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505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450520-05F5-45C2-9C1F-9E9CCE65CB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98158" cy="649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What we learned </a:t>
            </a:r>
            <a:r>
              <a:rPr lang="en-US" altLang="zh-CN" sz="2900" dirty="0"/>
              <a:t>1 page  by </a:t>
            </a:r>
            <a:r>
              <a:rPr lang="en-US" altLang="zh-CN" sz="2900" dirty="0" err="1"/>
              <a:t>jing</a:t>
            </a:r>
            <a:r>
              <a:rPr lang="en-US" altLang="zh-CN" sz="2900" dirty="0"/>
              <a:t> wang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0866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427" y="212035"/>
            <a:ext cx="3810000" cy="1453186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21230"/>
            <a:ext cx="5943600" cy="410547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260</TotalTime>
  <Words>189</Words>
  <Application>Microsoft Office PowerPoint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幼圆</vt:lpstr>
      <vt:lpstr>Arial</vt:lpstr>
      <vt:lpstr>Cambria</vt:lpstr>
      <vt:lpstr>Wingdings</vt:lpstr>
      <vt:lpstr>Red Line Business 16x9</vt:lpstr>
      <vt:lpstr>Super express</vt:lpstr>
      <vt:lpstr>Agenda</vt:lpstr>
      <vt:lpstr>Background  by jie zhu </vt:lpstr>
      <vt:lpstr>Solution Overview  2-3 pages  by jing wang</vt:lpstr>
      <vt:lpstr>Challenges and Solutions 3pages  by jing wang</vt:lpstr>
      <vt:lpstr>Challenges and Solutions 3pages  by Jie zhu</vt:lpstr>
      <vt:lpstr>What we learned 1 page  by Jie zhu</vt:lpstr>
      <vt:lpstr>PowerPoint 演示文稿</vt:lpstr>
      <vt:lpstr>Future work</vt:lpstr>
      <vt:lpstr>Summary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演示文稿</vt:lpstr>
      <vt:lpstr>Add a Slide Title - 4</vt:lpstr>
      <vt:lpstr>Add a Slide Title - 5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Zhu, Jie</dc:creator>
  <cp:lastModifiedBy>莫亚泥</cp:lastModifiedBy>
  <cp:revision>9</cp:revision>
  <dcterms:created xsi:type="dcterms:W3CDTF">2018-04-06T13:58:31Z</dcterms:created>
  <dcterms:modified xsi:type="dcterms:W3CDTF">2018-04-06T20:02:07Z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