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72" autoAdjust="0"/>
  </p:normalViewPr>
  <p:slideViewPr>
    <p:cSldViewPr snapToGrid="0">
      <p:cViewPr varScale="1">
        <p:scale>
          <a:sx n="108" d="100"/>
          <a:sy n="108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1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8817-DA68-48E5-88C7-BEFF198EC5CB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C0CA1-6B20-4692-A0F0-8986253F9C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49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#Copyright© Philosobear.com, 2015</a:t>
            </a:r>
          </a:p>
          <a:p>
            <a:r>
              <a:rPr lang="en-CA" dirty="0" smtClean="0"/>
              <a:t>#1</a:t>
            </a:r>
          </a:p>
          <a:p>
            <a:r>
              <a:rPr lang="en-CA" dirty="0" smtClean="0"/>
              <a:t>Set-</a:t>
            </a:r>
            <a:r>
              <a:rPr lang="en-CA" dirty="0" err="1" smtClean="0"/>
              <a:t>ExecutionPolicy</a:t>
            </a:r>
            <a:r>
              <a:rPr lang="en-CA" dirty="0" smtClean="0"/>
              <a:t> </a:t>
            </a:r>
            <a:r>
              <a:rPr lang="en-CA" dirty="0" err="1" smtClean="0"/>
              <a:t>ByPass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#2</a:t>
            </a:r>
          </a:p>
          <a:p>
            <a:r>
              <a:rPr lang="en-CA" dirty="0" err="1" smtClean="0"/>
              <a:t>dir</a:t>
            </a:r>
            <a:r>
              <a:rPr lang="en-CA" dirty="0" smtClean="0"/>
              <a:t> c:\Windows | Where-Object { $_.</a:t>
            </a:r>
            <a:r>
              <a:rPr lang="en-CA" dirty="0" err="1" smtClean="0"/>
              <a:t>LastWriteTime.AddDays</a:t>
            </a:r>
            <a:r>
              <a:rPr lang="en-CA" dirty="0" smtClean="0"/>
              <a:t>(7) -</a:t>
            </a:r>
            <a:r>
              <a:rPr lang="en-CA" dirty="0" err="1" smtClean="0"/>
              <a:t>ge</a:t>
            </a:r>
            <a:r>
              <a:rPr lang="en-CA" dirty="0" smtClean="0"/>
              <a:t> (Get-date)}</a:t>
            </a:r>
          </a:p>
          <a:p>
            <a:endParaRPr lang="en-CA" dirty="0" smtClean="0"/>
          </a:p>
          <a:p>
            <a:r>
              <a:rPr lang="en-CA" dirty="0" smtClean="0"/>
              <a:t>#3</a:t>
            </a:r>
          </a:p>
          <a:p>
            <a:r>
              <a:rPr lang="en-CA" dirty="0" smtClean="0"/>
              <a:t>function Get-Greeting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	return “Hello world”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#4</a:t>
            </a:r>
          </a:p>
          <a:p>
            <a:r>
              <a:rPr lang="en-CA" dirty="0" smtClean="0"/>
              <a:t>function Get-</a:t>
            </a:r>
            <a:r>
              <a:rPr lang="en-CA" dirty="0" err="1" smtClean="0"/>
              <a:t>NewFiles</a:t>
            </a:r>
            <a:endParaRPr lang="en-CA" dirty="0" smtClean="0"/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	</a:t>
            </a:r>
            <a:r>
              <a:rPr lang="en-CA" dirty="0" err="1" smtClean="0"/>
              <a:t>dir</a:t>
            </a:r>
            <a:r>
              <a:rPr lang="en-CA" dirty="0" smtClean="0"/>
              <a:t> c:\Windows | Where-Object { $_.</a:t>
            </a:r>
            <a:r>
              <a:rPr lang="en-CA" dirty="0" err="1" smtClean="0"/>
              <a:t>LastWriteTime.AddDays</a:t>
            </a:r>
            <a:r>
              <a:rPr lang="en-CA" dirty="0" smtClean="0"/>
              <a:t>(7) -</a:t>
            </a:r>
            <a:r>
              <a:rPr lang="en-CA" dirty="0" err="1" smtClean="0"/>
              <a:t>ge</a:t>
            </a:r>
            <a:r>
              <a:rPr lang="en-CA" dirty="0" smtClean="0"/>
              <a:t> (Get-date)}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#5</a:t>
            </a:r>
          </a:p>
          <a:p>
            <a:r>
              <a:rPr lang="en-CA" dirty="0" smtClean="0"/>
              <a:t>function Get-</a:t>
            </a:r>
            <a:r>
              <a:rPr lang="en-CA" dirty="0" err="1" smtClean="0"/>
              <a:t>NewFiles</a:t>
            </a:r>
            <a:endParaRPr lang="en-CA" dirty="0" smtClean="0"/>
          </a:p>
          <a:p>
            <a:r>
              <a:rPr lang="en-CA" dirty="0" smtClean="0"/>
              <a:t>{</a:t>
            </a:r>
          </a:p>
          <a:p>
            <a:r>
              <a:rPr lang="en-CA" dirty="0" err="1" smtClean="0"/>
              <a:t>param</a:t>
            </a:r>
            <a:r>
              <a:rPr lang="en-CA" dirty="0" smtClean="0"/>
              <a:t>(</a:t>
            </a:r>
          </a:p>
          <a:p>
            <a:r>
              <a:rPr lang="en-CA" dirty="0" smtClean="0"/>
              <a:t>    [Parameter(Position=1)][string]$Folder=".",</a:t>
            </a:r>
          </a:p>
          <a:p>
            <a:r>
              <a:rPr lang="en-CA" dirty="0" smtClean="0"/>
              <a:t>    [Parameter(Mandatory=$</a:t>
            </a:r>
            <a:r>
              <a:rPr lang="en-CA" dirty="0" err="1" smtClean="0"/>
              <a:t>true,Position</a:t>
            </a:r>
            <a:r>
              <a:rPr lang="en-CA" dirty="0" smtClean="0"/>
              <a:t>=0,HelpMessage="How many days ago?")][</a:t>
            </a:r>
            <a:r>
              <a:rPr lang="en-CA" dirty="0" err="1" smtClean="0"/>
              <a:t>int</a:t>
            </a:r>
            <a:r>
              <a:rPr lang="en-CA" dirty="0" smtClean="0"/>
              <a:t>]$Day,</a:t>
            </a:r>
          </a:p>
          <a:p>
            <a:r>
              <a:rPr lang="en-CA" dirty="0" smtClean="0"/>
              <a:t>    [switch]$</a:t>
            </a:r>
            <a:r>
              <a:rPr lang="en-CA" dirty="0" err="1" smtClean="0"/>
              <a:t>Recurse</a:t>
            </a:r>
            <a:endParaRPr lang="en-CA" dirty="0" smtClean="0"/>
          </a:p>
          <a:p>
            <a:r>
              <a:rPr lang="en-CA" dirty="0" smtClean="0"/>
              <a:t>    )</a:t>
            </a:r>
          </a:p>
          <a:p>
            <a:r>
              <a:rPr lang="en-CA" dirty="0" smtClean="0"/>
              <a:t>    Get-</a:t>
            </a:r>
            <a:r>
              <a:rPr lang="en-CA" dirty="0" err="1" smtClean="0"/>
              <a:t>ChildItem</a:t>
            </a:r>
            <a:r>
              <a:rPr lang="en-CA" dirty="0" smtClean="0"/>
              <a:t> -</a:t>
            </a:r>
            <a:r>
              <a:rPr lang="en-CA" dirty="0" err="1" smtClean="0"/>
              <a:t>LiteralPath</a:t>
            </a:r>
            <a:r>
              <a:rPr lang="en-CA" dirty="0" smtClean="0"/>
              <a:t> $Folder -</a:t>
            </a:r>
            <a:r>
              <a:rPr lang="en-CA" dirty="0" err="1" smtClean="0"/>
              <a:t>Recurse</a:t>
            </a:r>
            <a:r>
              <a:rPr lang="en-CA" dirty="0" smtClean="0"/>
              <a:t>:$</a:t>
            </a:r>
            <a:r>
              <a:rPr lang="en-CA" dirty="0" err="1" smtClean="0"/>
              <a:t>Recurse</a:t>
            </a:r>
            <a:r>
              <a:rPr lang="en-CA" dirty="0" smtClean="0"/>
              <a:t> | Where-Object { $_.</a:t>
            </a:r>
            <a:r>
              <a:rPr lang="en-CA" dirty="0" err="1" smtClean="0"/>
              <a:t>LastWriteTime.AddDays</a:t>
            </a:r>
            <a:r>
              <a:rPr lang="en-CA" dirty="0" smtClean="0"/>
              <a:t>($Day) -</a:t>
            </a:r>
            <a:r>
              <a:rPr lang="en-CA" dirty="0" err="1" smtClean="0"/>
              <a:t>gt</a:t>
            </a:r>
            <a:r>
              <a:rPr lang="en-CA" dirty="0" smtClean="0"/>
              <a:t> (Get-date)}</a:t>
            </a:r>
          </a:p>
          <a:p>
            <a:r>
              <a:rPr lang="en-CA" dirty="0" smtClean="0"/>
              <a:t>    #"Function ran successfully." | Out-Host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#Stop here and create the script version</a:t>
            </a:r>
          </a:p>
          <a:p>
            <a:endParaRPr lang="en-CA" dirty="0" smtClean="0"/>
          </a:p>
          <a:p>
            <a:r>
              <a:rPr lang="en-CA" dirty="0" smtClean="0"/>
              <a:t>#7.1 Simple function skeleton</a:t>
            </a:r>
          </a:p>
          <a:p>
            <a:r>
              <a:rPr lang="en-CA" dirty="0" smtClean="0"/>
              <a:t>function Verb-Noun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	</a:t>
            </a:r>
            <a:r>
              <a:rPr lang="en-CA" dirty="0" err="1" smtClean="0"/>
              <a:t>param</a:t>
            </a:r>
            <a:r>
              <a:rPr lang="en-CA" dirty="0" smtClean="0"/>
              <a:t>()</a:t>
            </a:r>
          </a:p>
          <a:p>
            <a:r>
              <a:rPr lang="en-CA" dirty="0" smtClean="0"/>
              <a:t>	...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#7.2 Advanced function skeleton</a:t>
            </a:r>
          </a:p>
          <a:p>
            <a:r>
              <a:rPr lang="en-CA" dirty="0" smtClean="0"/>
              <a:t>function Verb-Noun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	</a:t>
            </a:r>
            <a:r>
              <a:rPr lang="en-CA" dirty="0" err="1" smtClean="0"/>
              <a:t>param</a:t>
            </a:r>
            <a:r>
              <a:rPr lang="en-CA" dirty="0" smtClean="0"/>
              <a:t>()</a:t>
            </a:r>
          </a:p>
          <a:p>
            <a:r>
              <a:rPr lang="en-CA" dirty="0" smtClean="0"/>
              <a:t>	begin{...}</a:t>
            </a:r>
          </a:p>
          <a:p>
            <a:r>
              <a:rPr lang="en-CA" dirty="0" smtClean="0"/>
              <a:t>	process{...}</a:t>
            </a:r>
          </a:p>
          <a:p>
            <a:r>
              <a:rPr lang="en-CA" dirty="0" smtClean="0"/>
              <a:t>	end{...}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#8. Advanced example</a:t>
            </a:r>
          </a:p>
          <a:p>
            <a:r>
              <a:rPr lang="en-CA" dirty="0" smtClean="0"/>
              <a:t>#Get-Service | Where-Object {$_.Status -like "Stopped" -and $_.Name -match "^w"}</a:t>
            </a:r>
          </a:p>
          <a:p>
            <a:r>
              <a:rPr lang="en-CA" dirty="0" smtClean="0"/>
              <a:t>#Get-Service | Select-Service -Name ^w -Status Stopped</a:t>
            </a:r>
          </a:p>
          <a:p>
            <a:r>
              <a:rPr lang="en-CA" dirty="0" smtClean="0"/>
              <a:t>function Select-Service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param</a:t>
            </a:r>
            <a:r>
              <a:rPr lang="en-CA" dirty="0" smtClean="0"/>
              <a:t>(</a:t>
            </a:r>
          </a:p>
          <a:p>
            <a:r>
              <a:rPr lang="en-CA" dirty="0" smtClean="0"/>
              <a:t>        [String]$Name,</a:t>
            </a:r>
          </a:p>
          <a:p>
            <a:r>
              <a:rPr lang="en-CA" dirty="0" smtClean="0"/>
              <a:t>        [String]$Status</a:t>
            </a:r>
          </a:p>
          <a:p>
            <a:r>
              <a:rPr lang="en-CA" dirty="0" smtClean="0"/>
              <a:t>    )</a:t>
            </a:r>
          </a:p>
          <a:p>
            <a:r>
              <a:rPr lang="en-CA" dirty="0" smtClean="0"/>
              <a:t>    process {</a:t>
            </a:r>
          </a:p>
          <a:p>
            <a:r>
              <a:rPr lang="en-CA" dirty="0" smtClean="0"/>
              <a:t>        $filter=$false</a:t>
            </a:r>
          </a:p>
          <a:p>
            <a:r>
              <a:rPr lang="en-CA" dirty="0" smtClean="0"/>
              <a:t>        if($Status -and $_.Status -</a:t>
            </a:r>
            <a:r>
              <a:rPr lang="en-CA" dirty="0" err="1" smtClean="0"/>
              <a:t>notlike</a:t>
            </a:r>
            <a:r>
              <a:rPr lang="en-CA" dirty="0" smtClean="0"/>
              <a:t> $Status) {</a:t>
            </a:r>
          </a:p>
          <a:p>
            <a:r>
              <a:rPr lang="en-CA" dirty="0" smtClean="0"/>
              <a:t>            $filter=$true</a:t>
            </a:r>
          </a:p>
          <a:p>
            <a:r>
              <a:rPr lang="en-CA" dirty="0" smtClean="0"/>
              <a:t>        }</a:t>
            </a:r>
          </a:p>
          <a:p>
            <a:r>
              <a:rPr lang="en-CA" dirty="0" smtClean="0"/>
              <a:t>        if ($_.Name -</a:t>
            </a:r>
            <a:r>
              <a:rPr lang="en-CA" dirty="0" err="1" smtClean="0"/>
              <a:t>notmatch</a:t>
            </a:r>
            <a:r>
              <a:rPr lang="en-CA" dirty="0" smtClean="0"/>
              <a:t> $Name) {</a:t>
            </a:r>
          </a:p>
          <a:p>
            <a:r>
              <a:rPr lang="en-CA" dirty="0" smtClean="0"/>
              <a:t>            $filter=$true</a:t>
            </a:r>
          </a:p>
          <a:p>
            <a:r>
              <a:rPr lang="en-CA" dirty="0" smtClean="0"/>
              <a:t>        }</a:t>
            </a:r>
          </a:p>
          <a:p>
            <a:r>
              <a:rPr lang="en-CA" dirty="0" smtClean="0"/>
              <a:t>        if (-not $filter) {</a:t>
            </a:r>
          </a:p>
          <a:p>
            <a:r>
              <a:rPr lang="en-CA" dirty="0" smtClean="0"/>
              <a:t>            $_</a:t>
            </a:r>
          </a:p>
          <a:p>
            <a:r>
              <a:rPr lang="en-CA" dirty="0" smtClean="0"/>
              <a:t>        }</a:t>
            </a:r>
          </a:p>
          <a:p>
            <a:r>
              <a:rPr lang="en-CA" dirty="0" smtClean="0"/>
              <a:t>    }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#9. </a:t>
            </a:r>
            <a:r>
              <a:rPr lang="en-CA" dirty="0" err="1" smtClean="0"/>
              <a:t>CmdletBinding</a:t>
            </a:r>
            <a:r>
              <a:rPr lang="en-CA" dirty="0" smtClean="0"/>
              <a:t> and </a:t>
            </a:r>
            <a:r>
              <a:rPr lang="en-CA" dirty="0" err="1" smtClean="0"/>
              <a:t>Parametersets</a:t>
            </a:r>
            <a:endParaRPr lang="en-CA" dirty="0" smtClean="0"/>
          </a:p>
          <a:p>
            <a:r>
              <a:rPr lang="en-CA" dirty="0" smtClean="0"/>
              <a:t>function Select-Service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[</a:t>
            </a:r>
            <a:r>
              <a:rPr lang="en-CA" dirty="0" err="1" smtClean="0"/>
              <a:t>CmdletBinding</a:t>
            </a:r>
            <a:r>
              <a:rPr lang="en-CA" dirty="0" smtClean="0"/>
              <a:t>(</a:t>
            </a:r>
            <a:r>
              <a:rPr lang="en-CA" dirty="0" err="1" smtClean="0"/>
              <a:t>DefaultParameterSetName</a:t>
            </a:r>
            <a:r>
              <a:rPr lang="en-CA" dirty="0" smtClean="0"/>
              <a:t>="</a:t>
            </a:r>
            <a:r>
              <a:rPr lang="en-CA" dirty="0" err="1" smtClean="0"/>
              <a:t>MyNameSet</a:t>
            </a:r>
            <a:r>
              <a:rPr lang="en-CA" dirty="0" smtClean="0"/>
              <a:t>")]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param</a:t>
            </a:r>
            <a:r>
              <a:rPr lang="en-CA" dirty="0" smtClean="0"/>
              <a:t>(</a:t>
            </a:r>
          </a:p>
          <a:p>
            <a:r>
              <a:rPr lang="en-CA" dirty="0" smtClean="0"/>
              <a:t>        [</a:t>
            </a:r>
            <a:r>
              <a:rPr lang="en-CA" dirty="0" err="1" smtClean="0"/>
              <a:t>ValidateSet</a:t>
            </a:r>
            <a:r>
              <a:rPr lang="en-CA" dirty="0" smtClean="0"/>
              <a:t>('Running', '</a:t>
            </a:r>
            <a:r>
              <a:rPr lang="en-CA" dirty="0" err="1" smtClean="0"/>
              <a:t>Stopped','Stopping','Starting','Disabled</a:t>
            </a:r>
            <a:r>
              <a:rPr lang="en-CA" dirty="0" smtClean="0"/>
              <a:t>')]</a:t>
            </a:r>
          </a:p>
          <a:p>
            <a:r>
              <a:rPr lang="en-CA" dirty="0" smtClean="0"/>
              <a:t>            [String]$Status,</a:t>
            </a:r>
          </a:p>
          <a:p>
            <a:r>
              <a:rPr lang="en-CA" dirty="0" smtClean="0"/>
              <a:t>        [Parameter(</a:t>
            </a:r>
            <a:r>
              <a:rPr lang="en-CA" dirty="0" err="1" smtClean="0"/>
              <a:t>ValueFromPipeline</a:t>
            </a:r>
            <a:r>
              <a:rPr lang="en-CA" dirty="0" smtClean="0"/>
              <a:t>=$True)]</a:t>
            </a:r>
          </a:p>
          <a:p>
            <a:r>
              <a:rPr lang="en-CA" dirty="0" smtClean="0"/>
              <a:t>            $</a:t>
            </a:r>
            <a:r>
              <a:rPr lang="en-CA" dirty="0" err="1" smtClean="0"/>
              <a:t>InputObject</a:t>
            </a:r>
            <a:r>
              <a:rPr lang="en-CA" dirty="0" smtClean="0"/>
              <a:t>,</a:t>
            </a:r>
          </a:p>
          <a:p>
            <a:r>
              <a:rPr lang="en-CA" dirty="0" smtClean="0"/>
              <a:t>        [Parameter(</a:t>
            </a:r>
            <a:r>
              <a:rPr lang="en-CA" dirty="0" err="1" smtClean="0"/>
              <a:t>ParameterSetName</a:t>
            </a:r>
            <a:r>
              <a:rPr lang="en-CA" dirty="0" smtClean="0"/>
              <a:t>='</a:t>
            </a:r>
            <a:r>
              <a:rPr lang="en-CA" dirty="0" err="1" smtClean="0"/>
              <a:t>MyNameSet</a:t>
            </a:r>
            <a:r>
              <a:rPr lang="en-CA" dirty="0" smtClean="0"/>
              <a:t>',Position=0)]</a:t>
            </a:r>
          </a:p>
          <a:p>
            <a:r>
              <a:rPr lang="en-CA" dirty="0" smtClean="0"/>
              <a:t>            [String]$Name,</a:t>
            </a:r>
          </a:p>
          <a:p>
            <a:r>
              <a:rPr lang="en-CA" dirty="0" smtClean="0"/>
              <a:t>        [Parameter(</a:t>
            </a:r>
            <a:r>
              <a:rPr lang="en-CA" dirty="0" err="1" smtClean="0"/>
              <a:t>ParameterSetName</a:t>
            </a:r>
            <a:r>
              <a:rPr lang="en-CA" dirty="0" smtClean="0"/>
              <a:t>='</a:t>
            </a:r>
            <a:r>
              <a:rPr lang="en-CA" dirty="0" err="1" smtClean="0"/>
              <a:t>DisplayName</a:t>
            </a:r>
            <a:r>
              <a:rPr lang="en-CA" dirty="0" smtClean="0"/>
              <a:t>')]</a:t>
            </a:r>
          </a:p>
          <a:p>
            <a:r>
              <a:rPr lang="en-CA" dirty="0" smtClean="0"/>
              <a:t>            [String]$</a:t>
            </a:r>
            <a:r>
              <a:rPr lang="en-CA" dirty="0" err="1" smtClean="0"/>
              <a:t>DisplayName</a:t>
            </a:r>
            <a:endParaRPr lang="en-CA" dirty="0" smtClean="0"/>
          </a:p>
          <a:p>
            <a:r>
              <a:rPr lang="en-CA" dirty="0" smtClean="0"/>
              <a:t>        )</a:t>
            </a:r>
          </a:p>
          <a:p>
            <a:r>
              <a:rPr lang="en-CA" dirty="0" smtClean="0"/>
              <a:t>    process {</a:t>
            </a:r>
          </a:p>
          <a:p>
            <a:r>
              <a:rPr lang="en-CA" dirty="0" smtClean="0"/>
              <a:t>        $filter=$false</a:t>
            </a:r>
          </a:p>
          <a:p>
            <a:r>
              <a:rPr lang="en-CA" dirty="0" smtClean="0"/>
              <a:t>        if($Status -and $</a:t>
            </a:r>
            <a:r>
              <a:rPr lang="en-CA" dirty="0" err="1" smtClean="0"/>
              <a:t>InputObject.Status</a:t>
            </a:r>
            <a:r>
              <a:rPr lang="en-CA" dirty="0" smtClean="0"/>
              <a:t> -</a:t>
            </a:r>
            <a:r>
              <a:rPr lang="en-CA" dirty="0" err="1" smtClean="0"/>
              <a:t>notlike</a:t>
            </a:r>
            <a:r>
              <a:rPr lang="en-CA" dirty="0" smtClean="0"/>
              <a:t> $Status) {</a:t>
            </a:r>
          </a:p>
          <a:p>
            <a:r>
              <a:rPr lang="en-CA" dirty="0" smtClean="0"/>
              <a:t>            $filter=$true</a:t>
            </a:r>
          </a:p>
          <a:p>
            <a:r>
              <a:rPr lang="en-CA" dirty="0" smtClean="0"/>
              <a:t>        }</a:t>
            </a:r>
          </a:p>
          <a:p>
            <a:r>
              <a:rPr lang="en-CA" dirty="0" smtClean="0"/>
              <a:t>        if ($</a:t>
            </a:r>
            <a:r>
              <a:rPr lang="en-CA" dirty="0" err="1" smtClean="0"/>
              <a:t>PSCmdlet.ParameterSetName</a:t>
            </a:r>
            <a:r>
              <a:rPr lang="en-CA" dirty="0" smtClean="0"/>
              <a:t> -like "</a:t>
            </a:r>
            <a:r>
              <a:rPr lang="en-CA" dirty="0" err="1" smtClean="0"/>
              <a:t>MyNameSet</a:t>
            </a:r>
            <a:r>
              <a:rPr lang="en-CA" dirty="0" smtClean="0"/>
              <a:t>") {</a:t>
            </a:r>
          </a:p>
          <a:p>
            <a:r>
              <a:rPr lang="en-CA" dirty="0" smtClean="0"/>
              <a:t>            if ($</a:t>
            </a:r>
            <a:r>
              <a:rPr lang="en-CA" dirty="0" err="1" smtClean="0"/>
              <a:t>InputObject.Name</a:t>
            </a:r>
            <a:r>
              <a:rPr lang="en-CA" dirty="0" smtClean="0"/>
              <a:t> -</a:t>
            </a:r>
            <a:r>
              <a:rPr lang="en-CA" dirty="0" err="1" smtClean="0"/>
              <a:t>notmatch</a:t>
            </a:r>
            <a:r>
              <a:rPr lang="en-CA" dirty="0" smtClean="0"/>
              <a:t> $Name) {</a:t>
            </a:r>
          </a:p>
          <a:p>
            <a:r>
              <a:rPr lang="en-CA" dirty="0" smtClean="0"/>
              <a:t>                $filter=$true</a:t>
            </a:r>
          </a:p>
          <a:p>
            <a:r>
              <a:rPr lang="en-CA" dirty="0" smtClean="0"/>
              <a:t>            }</a:t>
            </a:r>
          </a:p>
          <a:p>
            <a:r>
              <a:rPr lang="en-CA" dirty="0" smtClean="0"/>
              <a:t>        }</a:t>
            </a:r>
          </a:p>
          <a:p>
            <a:r>
              <a:rPr lang="en-CA" dirty="0" smtClean="0"/>
              <a:t>        else {</a:t>
            </a:r>
          </a:p>
          <a:p>
            <a:r>
              <a:rPr lang="en-CA" dirty="0" smtClean="0"/>
              <a:t>            if ($</a:t>
            </a:r>
            <a:r>
              <a:rPr lang="en-CA" dirty="0" err="1" smtClean="0"/>
              <a:t>InputObject.DisplayName</a:t>
            </a:r>
            <a:r>
              <a:rPr lang="en-CA" dirty="0" smtClean="0"/>
              <a:t> -</a:t>
            </a:r>
            <a:r>
              <a:rPr lang="en-CA" dirty="0" err="1" smtClean="0"/>
              <a:t>notmatch</a:t>
            </a:r>
            <a:r>
              <a:rPr lang="en-CA" dirty="0" smtClean="0"/>
              <a:t> $</a:t>
            </a:r>
            <a:r>
              <a:rPr lang="en-CA" dirty="0" err="1" smtClean="0"/>
              <a:t>DisplayName</a:t>
            </a:r>
            <a:r>
              <a:rPr lang="en-CA" dirty="0" smtClean="0"/>
              <a:t>) {</a:t>
            </a:r>
          </a:p>
          <a:p>
            <a:r>
              <a:rPr lang="en-CA" dirty="0" smtClean="0"/>
              <a:t>                $filter=$true</a:t>
            </a:r>
          </a:p>
          <a:p>
            <a:r>
              <a:rPr lang="en-CA" dirty="0" smtClean="0"/>
              <a:t>            }</a:t>
            </a:r>
          </a:p>
          <a:p>
            <a:r>
              <a:rPr lang="en-CA" dirty="0" smtClean="0"/>
              <a:t>        }</a:t>
            </a:r>
          </a:p>
          <a:p>
            <a:r>
              <a:rPr lang="en-CA" dirty="0" smtClean="0"/>
              <a:t>        if (-not $filter) {</a:t>
            </a:r>
          </a:p>
          <a:p>
            <a:r>
              <a:rPr lang="en-CA" dirty="0" smtClean="0"/>
              <a:t>            $</a:t>
            </a:r>
            <a:r>
              <a:rPr lang="en-CA" dirty="0" err="1" smtClean="0"/>
              <a:t>InputObject</a:t>
            </a:r>
            <a:endParaRPr lang="en-CA" dirty="0" smtClean="0"/>
          </a:p>
          <a:p>
            <a:r>
              <a:rPr lang="en-CA" dirty="0" smtClean="0"/>
              <a:t>        }</a:t>
            </a:r>
          </a:p>
          <a:p>
            <a:r>
              <a:rPr lang="en-CA" dirty="0" smtClean="0"/>
              <a:t>    }</a:t>
            </a:r>
          </a:p>
          <a:p>
            <a:r>
              <a:rPr lang="en-CA" dirty="0" smtClean="0"/>
              <a:t>}</a:t>
            </a:r>
          </a:p>
          <a:p>
            <a:endParaRPr lang="en-CA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0CA1-6B20-4692-A0F0-8986253F9CD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29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0CA1-6B20-4692-A0F0-8986253F9C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6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0CA1-6B20-4692-A0F0-8986253F9C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81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0CA1-6B20-4692-A0F0-8986253F9CD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0CA1-6B20-4692-A0F0-8986253F9CD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0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0CA1-6B20-4692-A0F0-8986253F9CD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06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0CA1-6B20-4692-A0F0-8986253F9CD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78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CA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CA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0700"/>
            <a:ext cx="3810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CA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CA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06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cap="all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hu-HU" dirty="0" smtClean="0"/>
              <a:t>Mintacím szerkesztése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53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CA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0700"/>
            <a:ext cx="3810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cap="all" baseline="0"/>
            </a:lvl1pPr>
          </a:lstStyle>
          <a:p>
            <a:r>
              <a:rPr lang="hu-HU" dirty="0" smtClean="0"/>
              <a:t>Mintacím szerkesztése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85749" y="365125"/>
            <a:ext cx="9369638" cy="1325563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CA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63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CA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41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61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2919" y="457200"/>
            <a:ext cx="29091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dirty="0" smtClean="0"/>
              <a:t>Mintacím szerkesztése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07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2919" y="457200"/>
            <a:ext cx="29091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CA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60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983178" y="365125"/>
            <a:ext cx="9370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CA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CA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A04A-18AE-408E-97E1-9E2762737C95}" type="datetimeFigureOut">
              <a:rPr lang="en-CA" smtClean="0"/>
              <a:t>2015-10-23</a:t>
            </a:fld>
            <a:endParaRPr lang="en-CA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F3FF-0C5F-420B-8BB4-400B69E90BC8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1181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Montreal </a:t>
            </a:r>
            <a:r>
              <a:rPr lang="en-US" dirty="0" err="1" smtClean="0"/>
              <a:t>Powershell</a:t>
            </a:r>
            <a:r>
              <a:rPr lang="en-US" dirty="0"/>
              <a:t> #</a:t>
            </a:r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Creating Scripts and Functions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863584" y="568623"/>
            <a:ext cx="249936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Greg Szabo</a:t>
            </a:r>
          </a:p>
          <a:p>
            <a:pPr algn="r"/>
            <a:r>
              <a:rPr lang="en-CA" dirty="0" smtClean="0">
                <a:solidFill>
                  <a:schemeClr val="tx1"/>
                </a:solidFill>
              </a:rPr>
              <a:t>philosobear.com</a:t>
            </a:r>
            <a:endParaRPr lang="en-CA" dirty="0">
              <a:solidFill>
                <a:schemeClr val="tx1"/>
              </a:solidFill>
            </a:endParaRPr>
          </a:p>
          <a:p>
            <a:pPr algn="r"/>
            <a:r>
              <a:rPr lang="en-CA" dirty="0">
                <a:solidFill>
                  <a:schemeClr val="tx1"/>
                </a:solidFill>
              </a:rPr>
              <a:t>g</a:t>
            </a:r>
            <a:r>
              <a:rPr lang="en-CA" dirty="0" smtClean="0">
                <a:solidFill>
                  <a:schemeClr val="tx1"/>
                </a:solidFill>
              </a:rPr>
              <a:t>reg@philosobear.com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Execution policy</a:t>
            </a:r>
          </a:p>
          <a:p>
            <a:pPr lvl="1"/>
            <a:r>
              <a:rPr lang="en-US" dirty="0" smtClean="0"/>
              <a:t>My first PowerShell script and function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Positional </a:t>
            </a:r>
            <a:r>
              <a:rPr lang="en-US" dirty="0"/>
              <a:t>and named inputs</a:t>
            </a:r>
          </a:p>
          <a:p>
            <a:pPr lvl="2"/>
            <a:r>
              <a:rPr lang="en-US" dirty="0"/>
              <a:t>The “</a:t>
            </a:r>
            <a:r>
              <a:rPr lang="en-US" dirty="0" err="1"/>
              <a:t>param</a:t>
            </a:r>
            <a:r>
              <a:rPr lang="en-US" dirty="0"/>
              <a:t>” keyword</a:t>
            </a:r>
          </a:p>
          <a:p>
            <a:pPr lvl="2"/>
            <a:r>
              <a:rPr lang="en-US" dirty="0"/>
              <a:t>Variable types</a:t>
            </a:r>
          </a:p>
          <a:p>
            <a:pPr lvl="1"/>
            <a:r>
              <a:rPr lang="en-US" dirty="0" smtClean="0"/>
              <a:t>Result</a:t>
            </a:r>
            <a:endParaRPr lang="en-US" dirty="0"/>
          </a:p>
          <a:p>
            <a:pPr lvl="2"/>
            <a:r>
              <a:rPr lang="en-US" dirty="0"/>
              <a:t>The “return” </a:t>
            </a:r>
            <a:r>
              <a:rPr lang="en-US" dirty="0" smtClean="0"/>
              <a:t>keyword</a:t>
            </a:r>
            <a:endParaRPr lang="en-US" dirty="0"/>
          </a:p>
          <a:p>
            <a:pPr lvl="2"/>
            <a:r>
              <a:rPr lang="en-US" dirty="0"/>
              <a:t>The “echo” </a:t>
            </a:r>
            <a:r>
              <a:rPr lang="en-US" dirty="0" smtClean="0"/>
              <a:t>alias</a:t>
            </a:r>
          </a:p>
          <a:p>
            <a:pPr lvl="1"/>
            <a:r>
              <a:rPr lang="en-US" dirty="0" smtClean="0"/>
              <a:t>More about functions</a:t>
            </a:r>
          </a:p>
        </p:txBody>
      </p:sp>
    </p:spTree>
    <p:extLst>
      <p:ext uri="{BB962C8B-B14F-4D97-AF65-F5344CB8AC3E}">
        <p14:creationId xmlns:p14="http://schemas.microsoft.com/office/powerpoint/2010/main" val="31349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Execution policy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Set-</a:t>
            </a:r>
            <a:r>
              <a:rPr lang="en-CA" b="1" dirty="0" err="1" smtClean="0"/>
              <a:t>ExecutionPolicy</a:t>
            </a:r>
            <a:endParaRPr lang="en-CA" dirty="0"/>
          </a:p>
          <a:p>
            <a:pPr lvl="1"/>
            <a:r>
              <a:rPr lang="en-CA" dirty="0" smtClean="0"/>
              <a:t>Enables </a:t>
            </a:r>
            <a:r>
              <a:rPr lang="en-CA" dirty="0"/>
              <a:t>you to determine which Windows PowerShell scripts (if any) will be allowed to run on your computer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Restricted </a:t>
            </a:r>
            <a:r>
              <a:rPr lang="en-CA" sz="1600" dirty="0" smtClean="0"/>
              <a:t>(default in Windows 8, 8.1 and 2012)</a:t>
            </a:r>
          </a:p>
          <a:p>
            <a:pPr lvl="2"/>
            <a:r>
              <a:rPr lang="en-CA" dirty="0" err="1" smtClean="0"/>
              <a:t>AllSigned</a:t>
            </a:r>
            <a:endParaRPr lang="en-CA" dirty="0" smtClean="0"/>
          </a:p>
          <a:p>
            <a:pPr lvl="2"/>
            <a:r>
              <a:rPr lang="en-CA" dirty="0" err="1" smtClean="0"/>
              <a:t>RemoteSigned</a:t>
            </a:r>
            <a:r>
              <a:rPr lang="en-CA" dirty="0" smtClean="0"/>
              <a:t> </a:t>
            </a:r>
            <a:r>
              <a:rPr lang="en-CA" sz="1600" dirty="0"/>
              <a:t>(default in Windows </a:t>
            </a:r>
            <a:r>
              <a:rPr lang="en-CA" sz="1600" dirty="0" smtClean="0"/>
              <a:t>2012 </a:t>
            </a:r>
            <a:r>
              <a:rPr lang="en-CA" sz="1600" dirty="0"/>
              <a:t>R2)</a:t>
            </a:r>
            <a:endParaRPr lang="en-CA" sz="1600" dirty="0" smtClean="0"/>
          </a:p>
          <a:p>
            <a:pPr lvl="2"/>
            <a:r>
              <a:rPr lang="en-CA" dirty="0" smtClean="0"/>
              <a:t>Unrestricted</a:t>
            </a:r>
            <a:endParaRPr lang="en-CA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58537" y="4750130"/>
            <a:ext cx="370665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Get-Help </a:t>
            </a:r>
            <a:r>
              <a:rPr lang="en-CA" b="1" dirty="0" err="1" smtClean="0">
                <a:solidFill>
                  <a:schemeClr val="tx1"/>
                </a:solidFill>
              </a:rPr>
              <a:t>about_Execution_Policies</a:t>
            </a:r>
            <a:endParaRPr lang="en-CA" b="1" dirty="0" smtClean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#To disable restrictions and warnings: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Set-</a:t>
            </a:r>
            <a:r>
              <a:rPr lang="en-CA" b="1" dirty="0" err="1" smtClean="0">
                <a:solidFill>
                  <a:schemeClr val="tx1"/>
                </a:solidFill>
              </a:rPr>
              <a:t>ExecutionPolicy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ByPass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first PowerShell script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script that gives you all new files for a folder</a:t>
            </a:r>
          </a:p>
          <a:p>
            <a:pPr lvl="1"/>
            <a:r>
              <a:rPr lang="en-CA" dirty="0" smtClean="0"/>
              <a:t>Hint:</a:t>
            </a:r>
          </a:p>
          <a:p>
            <a:pPr lvl="1"/>
            <a:endParaRPr lang="en-CA" dirty="0" smtClean="0"/>
          </a:p>
        </p:txBody>
      </p:sp>
      <p:sp>
        <p:nvSpPr>
          <p:cNvPr id="5" name="Szövegdoboz 4"/>
          <p:cNvSpPr txBox="1"/>
          <p:nvPr/>
        </p:nvSpPr>
        <p:spPr>
          <a:xfrm>
            <a:off x="2247686" y="2688390"/>
            <a:ext cx="76966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chemeClr val="tx1"/>
                </a:solidFill>
              </a:rPr>
              <a:t>dir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>
                <a:solidFill>
                  <a:schemeClr val="tx1"/>
                </a:solidFill>
              </a:rPr>
              <a:t>c:\Windows | Where-Object { $_.</a:t>
            </a:r>
            <a:r>
              <a:rPr lang="en-CA" b="1" dirty="0" err="1" smtClean="0">
                <a:solidFill>
                  <a:schemeClr val="tx1"/>
                </a:solidFill>
              </a:rPr>
              <a:t>LastWriteTime.AddDays</a:t>
            </a:r>
            <a:r>
              <a:rPr lang="en-CA" b="1" dirty="0" smtClean="0">
                <a:solidFill>
                  <a:schemeClr val="tx1"/>
                </a:solidFill>
              </a:rPr>
              <a:t>(7</a:t>
            </a:r>
            <a:r>
              <a:rPr lang="en-CA" b="1" dirty="0">
                <a:solidFill>
                  <a:schemeClr val="tx1"/>
                </a:solidFill>
              </a:rPr>
              <a:t>) -</a:t>
            </a:r>
            <a:r>
              <a:rPr lang="en-CA" b="1" dirty="0" err="1" smtClean="0">
                <a:solidFill>
                  <a:schemeClr val="tx1"/>
                </a:solidFill>
              </a:rPr>
              <a:t>ge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>
                <a:solidFill>
                  <a:schemeClr val="tx1"/>
                </a:solidFill>
              </a:rPr>
              <a:t>(Get-date</a:t>
            </a:r>
            <a:r>
              <a:rPr lang="en-CA" b="1" dirty="0" smtClean="0">
                <a:solidFill>
                  <a:schemeClr val="tx1"/>
                </a:solidFill>
              </a:rPr>
              <a:t>)}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PowerShell function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polite admin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Convert the script on the previous slide to a function</a:t>
            </a:r>
          </a:p>
          <a:p>
            <a:pPr lvl="1"/>
            <a:r>
              <a:rPr lang="en-CA" dirty="0" smtClean="0"/>
              <a:t>Add the option to change the folder</a:t>
            </a:r>
          </a:p>
          <a:p>
            <a:pPr lvl="1"/>
            <a:r>
              <a:rPr lang="en-CA" dirty="0" smtClean="0"/>
              <a:t>Add the option to look “n” days back</a:t>
            </a:r>
            <a:endParaRPr lang="en-CA" dirty="0"/>
          </a:p>
        </p:txBody>
      </p:sp>
      <p:sp>
        <p:nvSpPr>
          <p:cNvPr id="4" name="Szövegdoboz 3"/>
          <p:cNvSpPr txBox="1"/>
          <p:nvPr/>
        </p:nvSpPr>
        <p:spPr>
          <a:xfrm>
            <a:off x="4567923" y="2244621"/>
            <a:ext cx="305615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function Get-Greeting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CA" b="1" dirty="0">
                <a:solidFill>
                  <a:schemeClr val="tx1"/>
                </a:solidFill>
              </a:rPr>
              <a:t>	</a:t>
            </a:r>
            <a:r>
              <a:rPr lang="en-CA" b="1" dirty="0" smtClean="0">
                <a:solidFill>
                  <a:schemeClr val="tx1"/>
                </a:solidFill>
              </a:rPr>
              <a:t>return “Hello world”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}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 - basics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input</a:t>
            </a:r>
          </a:p>
          <a:p>
            <a:pPr lvl="1"/>
            <a:r>
              <a:rPr lang="en-US" dirty="0" smtClean="0"/>
              <a:t>Positional and named inputs</a:t>
            </a:r>
          </a:p>
          <a:p>
            <a:pPr lvl="1"/>
            <a:r>
              <a:rPr lang="en-US" dirty="0"/>
              <a:t>Variable types</a:t>
            </a:r>
          </a:p>
          <a:p>
            <a:pPr lvl="1"/>
            <a:r>
              <a:rPr lang="en-US" dirty="0" smtClean="0"/>
              <a:t>The “</a:t>
            </a:r>
            <a:r>
              <a:rPr lang="en-US" dirty="0" err="1" smtClean="0"/>
              <a:t>param</a:t>
            </a:r>
            <a:r>
              <a:rPr lang="en-US" dirty="0" smtClean="0"/>
              <a:t>” keyword</a:t>
            </a:r>
          </a:p>
          <a:p>
            <a:pPr lvl="1"/>
            <a:r>
              <a:rPr lang="en-US" dirty="0" smtClean="0"/>
              <a:t>The function’s scope</a:t>
            </a:r>
          </a:p>
          <a:p>
            <a:r>
              <a:rPr lang="en-US" dirty="0" smtClean="0"/>
              <a:t>The result</a:t>
            </a:r>
          </a:p>
          <a:p>
            <a:pPr lvl="1"/>
            <a:r>
              <a:rPr lang="en-US" dirty="0" smtClean="0"/>
              <a:t>The “return” placebo</a:t>
            </a:r>
          </a:p>
          <a:p>
            <a:pPr lvl="1"/>
            <a:r>
              <a:rPr lang="en-US" dirty="0" smtClean="0"/>
              <a:t>The “echo” placebo and Out-Host</a:t>
            </a:r>
          </a:p>
        </p:txBody>
      </p:sp>
    </p:spTree>
    <p:extLst>
      <p:ext uri="{BB962C8B-B14F-4D97-AF65-F5344CB8AC3E}">
        <p14:creationId xmlns:p14="http://schemas.microsoft.com/office/powerpoint/2010/main" val="21036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Functions </a:t>
            </a:r>
            <a:r>
              <a:rPr lang="en-CA" smtClean="0"/>
              <a:t>– Advanced Demo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functions</a:t>
            </a:r>
          </a:p>
          <a:p>
            <a:pPr lvl="1"/>
            <a:r>
              <a:rPr lang="en-US" dirty="0" smtClean="0"/>
              <a:t>Begin/Process/End</a:t>
            </a:r>
          </a:p>
          <a:p>
            <a:pPr lvl="1"/>
            <a:r>
              <a:rPr lang="en-US" dirty="0" err="1"/>
              <a:t>CmdletBinding</a:t>
            </a:r>
            <a:endParaRPr lang="en-US" dirty="0"/>
          </a:p>
          <a:p>
            <a:pPr lvl="1"/>
            <a:r>
              <a:rPr lang="en-US" dirty="0" smtClean="0"/>
              <a:t>Parameter </a:t>
            </a:r>
            <a:r>
              <a:rPr lang="en-US" dirty="0"/>
              <a:t>sets</a:t>
            </a: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42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Further Resources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Get-Help </a:t>
            </a:r>
            <a:r>
              <a:rPr lang="en-CA" dirty="0" err="1" smtClean="0"/>
              <a:t>about_Functions</a:t>
            </a:r>
            <a:r>
              <a:rPr lang="en-CA" dirty="0" smtClean="0"/>
              <a:t>_*</a:t>
            </a:r>
          </a:p>
          <a:p>
            <a:pPr lvl="1"/>
            <a:r>
              <a:rPr lang="en-CA" dirty="0"/>
              <a:t>https://</a:t>
            </a:r>
            <a:r>
              <a:rPr lang="en-CA" dirty="0" smtClean="0"/>
              <a:t>technet.microsoft.com/en-us/library/hh847829.aspx</a:t>
            </a:r>
          </a:p>
          <a:p>
            <a:r>
              <a:rPr lang="en-CA" dirty="0" smtClean="0"/>
              <a:t>Get-Help </a:t>
            </a:r>
            <a:r>
              <a:rPr lang="en-CA" dirty="0" err="1" smtClean="0"/>
              <a:t>about_Scopes</a:t>
            </a:r>
            <a:endParaRPr lang="en-CA" dirty="0" smtClean="0"/>
          </a:p>
          <a:p>
            <a:pPr lvl="1"/>
            <a:r>
              <a:rPr lang="en-CA" dirty="0"/>
              <a:t>https://</a:t>
            </a:r>
            <a:r>
              <a:rPr lang="en-CA" dirty="0" smtClean="0"/>
              <a:t>technet.microsoft.com/en-us/library/hh847849.aspx</a:t>
            </a:r>
          </a:p>
          <a:p>
            <a:r>
              <a:rPr lang="en-CA" dirty="0" smtClean="0"/>
              <a:t>Verb naming rules</a:t>
            </a:r>
          </a:p>
          <a:p>
            <a:pPr lvl="1"/>
            <a:r>
              <a:rPr lang="en-CA" dirty="0"/>
              <a:t>https://technet.microsoft.com/en-us/library/ms714428(v=vs.85).</a:t>
            </a:r>
            <a:r>
              <a:rPr lang="en-CA" dirty="0" smtClean="0"/>
              <a:t>aspx</a:t>
            </a:r>
          </a:p>
          <a:p>
            <a:r>
              <a:rPr lang="en-CA" dirty="0" smtClean="0"/>
              <a:t>Hey, Scripting Guy! Blog</a:t>
            </a:r>
          </a:p>
          <a:p>
            <a:pPr lvl="1"/>
            <a:r>
              <a:rPr lang="en-CA" dirty="0"/>
              <a:t>http://blogs.technet.com/b/heyscriptingguy</a:t>
            </a:r>
            <a:r>
              <a:rPr lang="en-CA" dirty="0" smtClean="0"/>
              <a:t>/</a:t>
            </a:r>
          </a:p>
          <a:p>
            <a:pPr lvl="1"/>
            <a:r>
              <a:rPr lang="en-CA" dirty="0" smtClean="0"/>
              <a:t>About PowerShell streams</a:t>
            </a:r>
          </a:p>
          <a:p>
            <a:pPr lvl="2"/>
            <a:r>
              <a:rPr lang="en-CA" dirty="0"/>
              <a:t>http://</a:t>
            </a:r>
            <a:r>
              <a:rPr lang="en-CA" dirty="0" smtClean="0"/>
              <a:t>blogs.technet.com/b/heyscriptingguy/archive/2014/03/30/understanding-streams-redirection-and-write-host-in-powershell.aspx</a:t>
            </a:r>
          </a:p>
          <a:p>
            <a:pPr lvl="2"/>
            <a:endParaRPr lang="en-CA" dirty="0"/>
          </a:p>
        </p:txBody>
      </p:sp>
      <p:sp>
        <p:nvSpPr>
          <p:cNvPr id="4" name="Téglalap 3"/>
          <p:cNvSpPr/>
          <p:nvPr/>
        </p:nvSpPr>
        <p:spPr>
          <a:xfrm>
            <a:off x="8851391" y="566241"/>
            <a:ext cx="250240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Greg Szabo</a:t>
            </a:r>
          </a:p>
          <a:p>
            <a:pPr algn="r"/>
            <a:r>
              <a:rPr lang="en-CA" dirty="0" smtClean="0">
                <a:solidFill>
                  <a:schemeClr val="tx1"/>
                </a:solidFill>
              </a:rPr>
              <a:t>philosobear.com</a:t>
            </a:r>
            <a:endParaRPr lang="en-CA" dirty="0">
              <a:solidFill>
                <a:schemeClr val="tx1"/>
              </a:solidFill>
            </a:endParaRPr>
          </a:p>
          <a:p>
            <a:pPr algn="r"/>
            <a:r>
              <a:rPr lang="en-CA" dirty="0">
                <a:solidFill>
                  <a:schemeClr val="tx1"/>
                </a:solidFill>
              </a:rPr>
              <a:t>g</a:t>
            </a:r>
            <a:r>
              <a:rPr lang="en-CA" dirty="0" smtClean="0">
                <a:solidFill>
                  <a:schemeClr val="tx1"/>
                </a:solidFill>
              </a:rPr>
              <a:t>reg@philosobear.com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Overtime puzzle</a:t>
            </a:r>
            <a:endParaRPr lang="en-CA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you tell, what the following command prints out? (Batch)</a:t>
            </a:r>
          </a:p>
          <a:p>
            <a:pPr lvl="1"/>
            <a:r>
              <a:rPr lang="en-CA" dirty="0"/>
              <a:t>for %</a:t>
            </a:r>
            <a:r>
              <a:rPr lang="en-CA" dirty="0" err="1"/>
              <a:t>i</a:t>
            </a:r>
            <a:r>
              <a:rPr lang="en-CA" dirty="0"/>
              <a:t> in (C:\Windows\*.*) do @echo </a:t>
            </a:r>
            <a:r>
              <a:rPr lang="en-CA" dirty="0" smtClean="0"/>
              <a:t>%~</a:t>
            </a:r>
            <a:r>
              <a:rPr lang="en-CA" dirty="0" err="1" smtClean="0"/>
              <a:t>zni</a:t>
            </a:r>
            <a:endParaRPr lang="en-CA" dirty="0"/>
          </a:p>
          <a:p>
            <a:r>
              <a:rPr lang="en-CA" dirty="0" smtClean="0"/>
              <a:t>How about now? (PowerShell)</a:t>
            </a:r>
          </a:p>
          <a:p>
            <a:pPr lvl="1"/>
            <a:r>
              <a:rPr lang="en-CA" dirty="0" err="1" smtClean="0"/>
              <a:t>dir</a:t>
            </a:r>
            <a:r>
              <a:rPr lang="en-CA" dirty="0" smtClean="0"/>
              <a:t> </a:t>
            </a:r>
            <a:r>
              <a:rPr lang="en-CA" dirty="0"/>
              <a:t>c:\Windows | Select Length, Name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Philosobear">
      <a:dk1>
        <a:srgbClr val="000000"/>
      </a:dk1>
      <a:lt1>
        <a:srgbClr val="FFFFFF"/>
      </a:lt1>
      <a:dk2>
        <a:srgbClr val="000000"/>
      </a:dk2>
      <a:lt2>
        <a:srgbClr val="D6D6D6"/>
      </a:lt2>
      <a:accent1>
        <a:srgbClr val="44B7E9"/>
      </a:accent1>
      <a:accent2>
        <a:srgbClr val="EF4B4C"/>
      </a:accent2>
      <a:accent3>
        <a:srgbClr val="323232"/>
      </a:accent3>
      <a:accent4>
        <a:srgbClr val="FFC91B"/>
      </a:accent4>
      <a:accent5>
        <a:srgbClr val="44B7E9"/>
      </a:accent5>
      <a:accent6>
        <a:srgbClr val="FFC91B"/>
      </a:accent6>
      <a:hlink>
        <a:srgbClr val="44B7E9"/>
      </a:hlink>
      <a:folHlink>
        <a:srgbClr val="EF4B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344</Words>
  <Application>Microsoft Office PowerPoint</Application>
  <PresentationFormat>Szélesvásznú</PresentationFormat>
  <Paragraphs>192</Paragraphs>
  <Slides>9</Slides>
  <Notes>7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Montreal Powershell #2</vt:lpstr>
      <vt:lpstr>Agenda</vt:lpstr>
      <vt:lpstr>Execution policy</vt:lpstr>
      <vt:lpstr>My first PowerShell script</vt:lpstr>
      <vt:lpstr>First PowerShell function</vt:lpstr>
      <vt:lpstr>Functions - basics</vt:lpstr>
      <vt:lpstr>Functions – Advanced Demo</vt:lpstr>
      <vt:lpstr>Further Resources</vt:lpstr>
      <vt:lpstr>Overtime puzzle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Montreal Powershell #2</dc:title>
  <dc:creator>greg</dc:creator>
  <cp:lastModifiedBy>greg</cp:lastModifiedBy>
  <cp:revision>42</cp:revision>
  <dcterms:created xsi:type="dcterms:W3CDTF">2015-10-19T00:12:29Z</dcterms:created>
  <dcterms:modified xsi:type="dcterms:W3CDTF">2015-10-23T04:33:31Z</dcterms:modified>
</cp:coreProperties>
</file>