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EECD-7771-4C7C-BEBF-F20329BEB248}" type="datetimeFigureOut">
              <a:rPr lang="en-US" smtClean="0"/>
              <a:t>2015-10-29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8137-3B88-4842-889D-BC780563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1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120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Keep Calm Med" panose="020B0604020202020204" pitchFamily="2" charset="0"/>
              </a:defRPr>
            </a:lvl1pPr>
          </a:lstStyle>
          <a:p>
            <a:fld id="{8D0AEECD-7771-4C7C-BEBF-F20329BEB248}" type="datetimeFigureOut">
              <a:rPr lang="en-US" smtClean="0"/>
              <a:pPr/>
              <a:t>2015-10-29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8665" y="6356350"/>
            <a:ext cx="7280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Keep Calm Med" panose="020B06040202020202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524" y="6356349"/>
            <a:ext cx="676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BB588137-3B88-4842-889D-BC780563DD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Keep Calm Med" panose="020B06040202020202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Keep Calm Med" panose="020B06040202020202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Keep Calm Med" panose="020B06040202020202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Keep Calm Med" panose="020B06040202020202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Keep Calm Med" panose="020B06040202020202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Keep Calm Med" panose="020B06040202020202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2899" y="1391528"/>
            <a:ext cx="9144000" cy="1376362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Le </a:t>
            </a:r>
            <a:r>
              <a:rPr lang="en-US" sz="4900" dirty="0" err="1" smtClean="0"/>
              <a:t>groupe</a:t>
            </a:r>
            <a:r>
              <a:rPr lang="en-US" sz="4900" dirty="0" smtClean="0"/>
              <a:t> des </a:t>
            </a:r>
            <a:r>
              <a:rPr lang="en-US" sz="4900" dirty="0" err="1" smtClean="0"/>
              <a:t>utilisateurs</a:t>
            </a:r>
            <a:r>
              <a:rPr lang="en-US" sz="4900" dirty="0" smtClean="0"/>
              <a:t> PowerShell de Montréal </a:t>
            </a:r>
            <a:r>
              <a:rPr lang="en-US" sz="4900" dirty="0" err="1" smtClean="0"/>
              <a:t>présente</a:t>
            </a:r>
            <a:r>
              <a:rPr lang="en-US" sz="4900" dirty="0" smtClean="0"/>
              <a:t> 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0975" y="3986212"/>
            <a:ext cx="9144000" cy="442913"/>
          </a:xfrm>
        </p:spPr>
        <p:txBody>
          <a:bodyPr/>
          <a:lstStyle/>
          <a:p>
            <a:r>
              <a:rPr lang="en-US" dirty="0" smtClean="0"/>
              <a:t>Par Martin </a:t>
            </a:r>
            <a:r>
              <a:rPr lang="en-US" dirty="0" err="1" smtClean="0"/>
              <a:t>Lebel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3806" y="2835443"/>
            <a:ext cx="6122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Le </a:t>
            </a:r>
            <a:r>
              <a:rPr lang="en-US" sz="6000" b="1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formatage</a:t>
            </a:r>
            <a:r>
              <a:rPr lang="en-US" sz="6000" b="1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de la sortie</a:t>
            </a:r>
            <a:endParaRPr lang="en-US" sz="6000" b="1" dirty="0">
              <a:solidFill>
                <a:schemeClr val="bg1"/>
              </a:solidFill>
              <a:latin typeface="Keep Calm Med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Obtenir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rôles</a:t>
            </a:r>
            <a:r>
              <a:rPr lang="en-US" dirty="0" smtClean="0"/>
              <a:t> et </a:t>
            </a:r>
            <a:r>
              <a:rPr lang="en-US" dirty="0" err="1" smtClean="0"/>
              <a:t>fonctionalitées</a:t>
            </a:r>
            <a:r>
              <a:rPr lang="en-US" dirty="0" smtClean="0"/>
              <a:t> d’un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0"/>
            <a:ext cx="8591550" cy="87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Avons</a:t>
            </a:r>
            <a:r>
              <a:rPr lang="en-US" dirty="0" smtClean="0"/>
              <a:t>-nous </a:t>
            </a:r>
            <a:r>
              <a:rPr lang="en-US" dirty="0" err="1" smtClean="0"/>
              <a:t>accès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propriétée</a:t>
            </a:r>
            <a:r>
              <a:rPr lang="en-US" dirty="0" smtClean="0"/>
              <a:t> nous </a:t>
            </a:r>
            <a:r>
              <a:rPr lang="en-US" dirty="0" err="1" smtClean="0"/>
              <a:t>donnant</a:t>
            </a:r>
            <a:r>
              <a:rPr lang="en-US" dirty="0" smtClean="0"/>
              <a:t> le type entre </a:t>
            </a:r>
            <a:r>
              <a:rPr lang="en-US" dirty="0" err="1" smtClean="0"/>
              <a:t>rôle</a:t>
            </a:r>
            <a:r>
              <a:rPr lang="en-US" dirty="0" smtClean="0"/>
              <a:t> et </a:t>
            </a:r>
            <a:r>
              <a:rPr lang="en-US" dirty="0" err="1" smtClean="0"/>
              <a:t>fonctionalitées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224212"/>
            <a:ext cx="10058400" cy="425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450" y="4059792"/>
            <a:ext cx="7038976" cy="2664858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AdditionalInfo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BestPracticesModelId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DependsOn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DisplayName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EventQuery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Keep Calm Med" panose="020B0604020202020204" pitchFamily="2" charset="0"/>
              </a:rPr>
              <a:t>FeatureType</a:t>
            </a:r>
            <a:endParaRPr lang="en-US" dirty="0" smtClean="0">
              <a:solidFill>
                <a:srgbClr val="00B050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InstallState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PostConfigurationNeeded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ServerComponentDescriptor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SubFeatures</a:t>
            </a:r>
            <a:endParaRPr lang="en-US" dirty="0" smtClean="0">
              <a:solidFill>
                <a:schemeClr val="bg1"/>
              </a:solidFill>
              <a:latin typeface="Keep Calm Med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SystemService</a:t>
            </a:r>
            <a:endParaRPr lang="en-US" dirty="0">
              <a:solidFill>
                <a:schemeClr val="bg1"/>
              </a:solidFill>
              <a:latin typeface="Keep Calm Med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 type de </a:t>
            </a:r>
            <a:r>
              <a:rPr lang="en-US" dirty="0" err="1" smtClean="0"/>
              <a:t>formatage</a:t>
            </a:r>
            <a:r>
              <a:rPr lang="en-US" dirty="0" smtClean="0"/>
              <a:t> de sortie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Select-Object (</a:t>
            </a:r>
            <a:r>
              <a:rPr lang="en-US" dirty="0" err="1" smtClean="0"/>
              <a:t>n’en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pas </a:t>
            </a:r>
            <a:r>
              <a:rPr lang="en-US" dirty="0" err="1" smtClean="0"/>
              <a:t>vraiment</a:t>
            </a:r>
            <a:r>
              <a:rPr lang="en-US" dirty="0" smtClean="0"/>
              <a:t> un)</a:t>
            </a:r>
          </a:p>
          <a:p>
            <a:r>
              <a:rPr lang="en-US" dirty="0" smtClean="0"/>
              <a:t>Format-Table</a:t>
            </a:r>
          </a:p>
          <a:p>
            <a:r>
              <a:rPr lang="en-US" dirty="0" smtClean="0"/>
              <a:t>Format-List</a:t>
            </a:r>
          </a:p>
          <a:p>
            <a:r>
              <a:rPr lang="en-US" dirty="0" smtClean="0"/>
              <a:t>Format-Wide</a:t>
            </a:r>
          </a:p>
          <a:p>
            <a:r>
              <a:rPr lang="en-US" dirty="0" smtClean="0"/>
              <a:t>Format-Custom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Obtenir</a:t>
            </a:r>
            <a:r>
              <a:rPr lang="en-US" dirty="0" smtClean="0"/>
              <a:t> les </a:t>
            </a:r>
            <a:r>
              <a:rPr lang="en-US" dirty="0" err="1" smtClean="0"/>
              <a:t>paramètres</a:t>
            </a:r>
            <a:r>
              <a:rPr lang="en-US" dirty="0" smtClean="0"/>
              <a:t> du </a:t>
            </a:r>
            <a:r>
              <a:rPr lang="en-US" dirty="0" err="1" smtClean="0"/>
              <a:t>formatage</a:t>
            </a:r>
            <a:r>
              <a:rPr lang="en-US" dirty="0" smtClean="0"/>
              <a:t> par </a:t>
            </a:r>
            <a:r>
              <a:rPr lang="en-US" dirty="0" err="1" smtClean="0"/>
              <a:t>défaut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92448"/>
            <a:ext cx="10515600" cy="10650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3668182"/>
            <a:ext cx="10058400" cy="12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Obtenir</a:t>
            </a:r>
            <a:r>
              <a:rPr lang="en-US" dirty="0" smtClean="0"/>
              <a:t> les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énumération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1790724"/>
            <a:ext cx="10058400" cy="379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2270680"/>
            <a:ext cx="10058400" cy="665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3343294"/>
            <a:ext cx="10058400" cy="303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3733825"/>
            <a:ext cx="10058400" cy="398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4595827"/>
            <a:ext cx="10058400" cy="237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4910277"/>
            <a:ext cx="8424232" cy="18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présentateur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3" y="1825625"/>
            <a:ext cx="788246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Martin </a:t>
            </a:r>
            <a:r>
              <a:rPr lang="en-US" sz="4000" dirty="0" err="1" smtClean="0"/>
              <a:t>Lebel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        @</a:t>
            </a:r>
            <a:r>
              <a:rPr lang="en-US" dirty="0" err="1" smtClean="0"/>
              <a:t>martinlebel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Microsoft Certified Network Engineer (MCSE).</a:t>
            </a:r>
          </a:p>
          <a:p>
            <a:pPr marL="0" indent="0">
              <a:buNone/>
            </a:pPr>
            <a:r>
              <a:rPr lang="en-US" sz="2400" dirty="0" smtClean="0"/>
              <a:t>Cisco Certified Network Associate (CCNA).</a:t>
            </a:r>
          </a:p>
          <a:p>
            <a:pPr marL="0" indent="0">
              <a:buNone/>
            </a:pPr>
            <a:r>
              <a:rPr lang="en-US" sz="2400" dirty="0" smtClean="0"/>
              <a:t>Chargé de </a:t>
            </a:r>
            <a:r>
              <a:rPr lang="en-US" sz="2400" dirty="0" err="1" smtClean="0"/>
              <a:t>cours</a:t>
            </a:r>
            <a:r>
              <a:rPr lang="en-US" sz="2400" dirty="0" smtClean="0"/>
              <a:t> au </a:t>
            </a:r>
            <a:r>
              <a:rPr lang="en-US" sz="2400" dirty="0" err="1" smtClean="0"/>
              <a:t>Collège</a:t>
            </a:r>
            <a:r>
              <a:rPr lang="en-US" sz="2400" dirty="0" smtClean="0"/>
              <a:t> de Maisonneuve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informatique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Développeur</a:t>
            </a:r>
            <a:r>
              <a:rPr lang="en-US" sz="2400" dirty="0" smtClean="0"/>
              <a:t> .NET</a:t>
            </a:r>
          </a:p>
          <a:p>
            <a:pPr marL="0" indent="0">
              <a:buNone/>
            </a:pPr>
            <a:r>
              <a:rPr lang="en-US" sz="2400" dirty="0" smtClean="0"/>
              <a:t>15 </a:t>
            </a:r>
            <a:r>
              <a:rPr lang="en-US" sz="2400" dirty="0" err="1" smtClean="0"/>
              <a:t>années</a:t>
            </a:r>
            <a:r>
              <a:rPr lang="en-US" sz="2400" dirty="0" smtClean="0"/>
              <a:t> </a:t>
            </a:r>
            <a:r>
              <a:rPr lang="en-US" sz="2400" dirty="0" err="1" smtClean="0"/>
              <a:t>d’experiences</a:t>
            </a:r>
            <a:r>
              <a:rPr lang="en-US" sz="2400" dirty="0" smtClean="0"/>
              <a:t> avec les technologies Microsoft.</a:t>
            </a:r>
          </a:p>
          <a:p>
            <a:pPr marL="0" indent="0">
              <a:buNone/>
            </a:pPr>
            <a:r>
              <a:rPr lang="en-US" sz="2400" dirty="0" smtClean="0"/>
              <a:t>1500 </a:t>
            </a:r>
            <a:r>
              <a:rPr lang="en-US" sz="2400" dirty="0" err="1" smtClean="0"/>
              <a:t>heures</a:t>
            </a:r>
            <a:r>
              <a:rPr lang="en-US" sz="2400" dirty="0" smtClean="0"/>
              <a:t> de formation </a:t>
            </a:r>
            <a:r>
              <a:rPr lang="en-US" sz="2400" dirty="0" err="1" smtClean="0"/>
              <a:t>dispensés</a:t>
            </a:r>
            <a:r>
              <a:rPr lang="en-US" sz="2400" dirty="0" smtClean="0"/>
              <a:t>. 750 </a:t>
            </a:r>
            <a:r>
              <a:rPr lang="en-US" sz="2400" dirty="0" err="1" smtClean="0"/>
              <a:t>candidats</a:t>
            </a:r>
            <a:r>
              <a:rPr lang="en-US" sz="2400" dirty="0" smtClean="0"/>
              <a:t> </a:t>
            </a:r>
            <a:r>
              <a:rPr lang="en-US" sz="2400" dirty="0" err="1" smtClean="0"/>
              <a:t>formés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Et </a:t>
            </a:r>
            <a:r>
              <a:rPr lang="en-US" sz="2400" dirty="0" err="1" smtClean="0"/>
              <a:t>bien</a:t>
            </a:r>
            <a:r>
              <a:rPr lang="en-US" sz="2400" dirty="0" smtClean="0"/>
              <a:t> sure… “</a:t>
            </a:r>
            <a:r>
              <a:rPr lang="en-US" sz="2400" dirty="0" err="1"/>
              <a:t>é</a:t>
            </a:r>
            <a:r>
              <a:rPr lang="en-US" sz="2400" dirty="0" err="1" smtClean="0"/>
              <a:t>vengéliste</a:t>
            </a:r>
            <a:r>
              <a:rPr lang="en-US" sz="2400" dirty="0" smtClean="0"/>
              <a:t> PowerShell”.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3" y="2377542"/>
            <a:ext cx="669039" cy="54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0" y="1930400"/>
            <a:ext cx="2540613" cy="38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4686830"/>
          </a:xfrm>
        </p:spPr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niv</a:t>
            </a:r>
            <a:r>
              <a:rPr lang="en-US" dirty="0" smtClean="0"/>
              <a:t> 100] </a:t>
            </a:r>
            <a:r>
              <a:rPr lang="en-US" dirty="0" err="1" smtClean="0"/>
              <a:t>Afficher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propriétées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pour un objet</a:t>
            </a:r>
          </a:p>
          <a:p>
            <a:r>
              <a:rPr lang="en-US" dirty="0"/>
              <a:t>[</a:t>
            </a:r>
            <a:r>
              <a:rPr lang="en-US" dirty="0" err="1"/>
              <a:t>niv</a:t>
            </a:r>
            <a:r>
              <a:rPr lang="en-US" dirty="0"/>
              <a:t> 100</a:t>
            </a:r>
            <a:r>
              <a:rPr lang="en-US" dirty="0" smtClean="0"/>
              <a:t>] </a:t>
            </a:r>
            <a:r>
              <a:rPr lang="en-US" dirty="0" err="1" smtClean="0"/>
              <a:t>Sélectionner</a:t>
            </a:r>
            <a:r>
              <a:rPr lang="en-US" dirty="0" smtClean="0"/>
              <a:t> les </a:t>
            </a:r>
            <a:r>
              <a:rPr lang="en-US" dirty="0" err="1" smtClean="0"/>
              <a:t>propriétées</a:t>
            </a:r>
            <a:r>
              <a:rPr lang="en-US" dirty="0" smtClean="0"/>
              <a:t> à </a:t>
            </a:r>
            <a:r>
              <a:rPr lang="en-US" dirty="0" err="1" smtClean="0"/>
              <a:t>afficher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sortie</a:t>
            </a:r>
          </a:p>
          <a:p>
            <a:r>
              <a:rPr lang="en-US" dirty="0" smtClean="0"/>
              <a:t>[</a:t>
            </a:r>
            <a:r>
              <a:rPr lang="en-US" dirty="0" err="1"/>
              <a:t>niv</a:t>
            </a:r>
            <a:r>
              <a:rPr lang="en-US" dirty="0"/>
              <a:t> </a:t>
            </a:r>
            <a:r>
              <a:rPr lang="en-US" dirty="0" smtClean="0"/>
              <a:t>100] Observer les difference entre les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commandes</a:t>
            </a:r>
            <a:r>
              <a:rPr lang="en-US" dirty="0" smtClean="0"/>
              <a:t> de </a:t>
            </a:r>
            <a:r>
              <a:rPr lang="en-US" dirty="0" err="1" smtClean="0"/>
              <a:t>formatage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niv</a:t>
            </a:r>
            <a:r>
              <a:rPr lang="en-US" dirty="0"/>
              <a:t> 300</a:t>
            </a:r>
            <a:r>
              <a:rPr lang="en-US" dirty="0" smtClean="0"/>
              <a:t>] </a:t>
            </a:r>
            <a:r>
              <a:rPr lang="en-US" dirty="0" err="1" smtClean="0"/>
              <a:t>Obtenir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énumération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niv</a:t>
            </a:r>
            <a:r>
              <a:rPr lang="en-US" dirty="0"/>
              <a:t> 100</a:t>
            </a:r>
            <a:r>
              <a:rPr lang="en-US" dirty="0" smtClean="0"/>
              <a:t>]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propriétée</a:t>
            </a:r>
            <a:r>
              <a:rPr lang="en-US" dirty="0" smtClean="0"/>
              <a:t> </a:t>
            </a:r>
            <a:r>
              <a:rPr lang="en-US" dirty="0" err="1" smtClean="0"/>
              <a:t>calculée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niv</a:t>
            </a:r>
            <a:r>
              <a:rPr lang="en-US" dirty="0"/>
              <a:t> 300</a:t>
            </a:r>
            <a:r>
              <a:rPr lang="en-US" dirty="0" smtClean="0"/>
              <a:t>] </a:t>
            </a:r>
            <a:r>
              <a:rPr lang="fr-CA" dirty="0"/>
              <a:t>Obtenir les paramètres du formatage par </a:t>
            </a:r>
            <a:r>
              <a:rPr lang="fr-CA" dirty="0" smtClean="0"/>
              <a:t>défaut</a:t>
            </a:r>
          </a:p>
          <a:p>
            <a:r>
              <a:rPr lang="fr-CA" dirty="0" smtClean="0"/>
              <a:t>[</a:t>
            </a:r>
            <a:r>
              <a:rPr lang="en-US" dirty="0" err="1"/>
              <a:t>niv</a:t>
            </a:r>
            <a:r>
              <a:rPr lang="en-US" dirty="0"/>
              <a:t> </a:t>
            </a:r>
            <a:r>
              <a:rPr lang="fr-CA" dirty="0" smtClean="0"/>
              <a:t>200] Personnaliser l’affichage en sortie à l’aide d’une table de </a:t>
            </a:r>
            <a:r>
              <a:rPr lang="fr-CA" dirty="0" err="1" smtClean="0"/>
              <a:t>hashage</a:t>
            </a:r>
            <a:endParaRPr lang="fr-CA" dirty="0" smtClean="0"/>
          </a:p>
          <a:p>
            <a:r>
              <a:rPr lang="fr-CA" dirty="0" smtClean="0"/>
              <a:t>[</a:t>
            </a:r>
            <a:r>
              <a:rPr lang="en-US" dirty="0" err="1"/>
              <a:t>niv</a:t>
            </a:r>
            <a:r>
              <a:rPr lang="en-US" dirty="0"/>
              <a:t> </a:t>
            </a:r>
            <a:r>
              <a:rPr lang="fr-CA" dirty="0" smtClean="0"/>
              <a:t>300] Rétablir l’affichage par indentation via un bloc de script</a:t>
            </a:r>
          </a:p>
          <a:p>
            <a:r>
              <a:rPr lang="fr-CA" dirty="0" smtClean="0"/>
              <a:t>[</a:t>
            </a:r>
            <a:r>
              <a:rPr lang="en-US" dirty="0" err="1"/>
              <a:t>niv</a:t>
            </a:r>
            <a:r>
              <a:rPr lang="en-US" dirty="0"/>
              <a:t> </a:t>
            </a:r>
            <a:r>
              <a:rPr lang="fr-CA" dirty="0" smtClean="0"/>
              <a:t>300] Création </a:t>
            </a:r>
            <a:r>
              <a:rPr lang="fr-CA" dirty="0"/>
              <a:t>d'un fichier de </a:t>
            </a:r>
            <a:r>
              <a:rPr lang="fr-CA" dirty="0" smtClean="0"/>
              <a:t>formatage personnalisée et persistant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Défi</a:t>
            </a:r>
            <a:r>
              <a:rPr lang="en-US" dirty="0" smtClean="0"/>
              <a:t>(s) du </a:t>
            </a:r>
            <a:r>
              <a:rPr lang="en-US" dirty="0" err="1" smtClean="0"/>
              <a:t>présentateur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01075" cy="2946400"/>
          </a:xfrm>
        </p:spPr>
        <p:txBody>
          <a:bodyPr/>
          <a:lstStyle/>
          <a:p>
            <a:r>
              <a:rPr lang="en-US" dirty="0" smtClean="0"/>
              <a:t>40% : </a:t>
            </a:r>
            <a:r>
              <a:rPr lang="en-US" dirty="0" err="1" smtClean="0"/>
              <a:t>Présenter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démonstration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appliqué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vie </a:t>
            </a:r>
            <a:r>
              <a:rPr lang="en-US" dirty="0" err="1" smtClean="0"/>
              <a:t>informatique</a:t>
            </a:r>
            <a:r>
              <a:rPr lang="en-US" dirty="0" smtClean="0"/>
              <a:t> </a:t>
            </a:r>
            <a:r>
              <a:rPr lang="en-US" dirty="0" err="1" smtClean="0"/>
              <a:t>quotidienne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60% : </a:t>
            </a:r>
            <a:r>
              <a:rPr lang="en-US" dirty="0" err="1" smtClean="0"/>
              <a:t>Présenter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smtClean="0"/>
              <a:t>demonstration qui </a:t>
            </a:r>
            <a:r>
              <a:rPr lang="en-US" dirty="0" err="1" smtClean="0"/>
              <a:t>n’a</a:t>
            </a:r>
            <a:r>
              <a:rPr lang="en-US" dirty="0" smtClean="0"/>
              <a:t> </a:t>
            </a:r>
            <a:r>
              <a:rPr lang="en-US" dirty="0" err="1" smtClean="0"/>
              <a:t>jamais</a:t>
            </a:r>
            <a:r>
              <a:rPr lang="en-US" dirty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réaliser</a:t>
            </a:r>
            <a:r>
              <a:rPr lang="en-US" dirty="0" smtClean="0"/>
              <a:t> par le passé (OC), qui </a:t>
            </a:r>
            <a:r>
              <a:rPr lang="en-US" dirty="0" err="1" smtClean="0"/>
              <a:t>n’a</a:t>
            </a:r>
            <a:r>
              <a:rPr lang="en-US" dirty="0" smtClean="0"/>
              <a:t> pas déjà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blogué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qui ne fait pas déjà </a:t>
            </a:r>
            <a:r>
              <a:rPr lang="en-US" dirty="0" err="1" smtClean="0"/>
              <a:t>l’objet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d’aide</a:t>
            </a:r>
            <a:r>
              <a:rPr lang="en-US" dirty="0" smtClean="0"/>
              <a:t> sur un site de support.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57800"/>
            <a:ext cx="86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En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d’autres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mots, nous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allons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nous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tenir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loins des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commandes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Get-Process et Get-Services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normalement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utilisées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dans</a:t>
            </a:r>
            <a:r>
              <a:rPr lang="en-US" sz="2400" dirty="0" smtClean="0">
                <a:solidFill>
                  <a:schemeClr val="bg1"/>
                </a:solidFill>
                <a:latin typeface="Keep Calm Med" panose="020B0604020202020204" pitchFamily="2" charset="0"/>
              </a:rPr>
              <a:t> les </a:t>
            </a:r>
            <a:r>
              <a:rPr lang="en-US" sz="2400" dirty="0" err="1" smtClean="0">
                <a:solidFill>
                  <a:schemeClr val="bg1"/>
                </a:solidFill>
                <a:latin typeface="Keep Calm Med" panose="020B0604020202020204" pitchFamily="2" charset="0"/>
              </a:rPr>
              <a:t>démonstrations</a:t>
            </a:r>
            <a:endParaRPr lang="en-US" sz="2400" dirty="0">
              <a:solidFill>
                <a:schemeClr val="bg1"/>
              </a:solidFill>
              <a:latin typeface="Keep Calm Med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Environement</a:t>
            </a:r>
            <a:r>
              <a:rPr lang="en-US" dirty="0" smtClean="0"/>
              <a:t> de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Dell Precision M4800 (i7 8coeurs, 32GB ram, </a:t>
            </a:r>
            <a:r>
              <a:rPr lang="en-US" dirty="0" err="1" smtClean="0"/>
              <a:t>disque</a:t>
            </a:r>
            <a:r>
              <a:rPr lang="en-US" dirty="0" smtClean="0"/>
              <a:t> SSD)</a:t>
            </a:r>
          </a:p>
          <a:p>
            <a:r>
              <a:rPr lang="en-US" dirty="0" smtClean="0"/>
              <a:t>VMware </a:t>
            </a:r>
            <a:r>
              <a:rPr lang="en-US" dirty="0"/>
              <a:t>W</a:t>
            </a:r>
            <a:r>
              <a:rPr lang="en-US" dirty="0" smtClean="0"/>
              <a:t>orkstation 12</a:t>
            </a:r>
          </a:p>
          <a:p>
            <a:r>
              <a:rPr lang="en-US" dirty="0" smtClean="0"/>
              <a:t>Machine </a:t>
            </a:r>
            <a:r>
              <a:rPr lang="en-US" dirty="0" err="1" smtClean="0"/>
              <a:t>virtuelle</a:t>
            </a:r>
            <a:endParaRPr lang="en-US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 err="1" smtClean="0"/>
              <a:t>Serveur</a:t>
            </a:r>
            <a:r>
              <a:rPr lang="en-US" dirty="0" smtClean="0"/>
              <a:t> 2012 R2 refresh (Avril 2015)</a:t>
            </a:r>
          </a:p>
          <a:p>
            <a:pPr lvl="1"/>
            <a:r>
              <a:rPr lang="en-US" dirty="0" err="1" smtClean="0"/>
              <a:t>Édition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 smtClean="0"/>
              <a:t>PowerShell version 4.0</a:t>
            </a:r>
          </a:p>
          <a:p>
            <a:pPr lvl="1"/>
            <a:r>
              <a:rPr lang="en-US" dirty="0" smtClean="0"/>
              <a:t>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sûre</a:t>
            </a:r>
            <a:r>
              <a:rPr lang="en-US" dirty="0" smtClean="0"/>
              <a:t>, le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</a:t>
            </a:r>
            <a:r>
              <a:rPr lang="en-US" b="1" dirty="0" smtClean="0"/>
              <a:t>CORE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08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Environement</a:t>
            </a:r>
            <a:r>
              <a:rPr lang="en-US" dirty="0" smtClean="0"/>
              <a:t> de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58" y="1419012"/>
            <a:ext cx="6781317" cy="51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Obtenir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rôles</a:t>
            </a:r>
            <a:r>
              <a:rPr lang="en-US" dirty="0" smtClean="0"/>
              <a:t> et </a:t>
            </a:r>
            <a:r>
              <a:rPr lang="en-US" dirty="0" err="1" smtClean="0"/>
              <a:t>fonctionalitées</a:t>
            </a:r>
            <a:r>
              <a:rPr lang="en-US" dirty="0" smtClean="0"/>
              <a:t> d’un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6050"/>
            <a:ext cx="8591550" cy="20288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L’une</a:t>
            </a:r>
            <a:r>
              <a:rPr lang="en-US" dirty="0" smtClean="0"/>
              <a:t> des première notion à </a:t>
            </a:r>
            <a:r>
              <a:rPr lang="en-US" dirty="0" err="1" smtClean="0"/>
              <a:t>apprendre</a:t>
            </a:r>
            <a:r>
              <a:rPr lang="en-US" dirty="0" smtClean="0"/>
              <a:t> </a:t>
            </a:r>
            <a:r>
              <a:rPr lang="en-US" dirty="0" err="1" smtClean="0"/>
              <a:t>lorce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commence à </a:t>
            </a:r>
            <a:r>
              <a:rPr lang="en-US" dirty="0" err="1" smtClean="0"/>
              <a:t>travailler</a:t>
            </a:r>
            <a:r>
              <a:rPr lang="en-US" dirty="0" smtClean="0"/>
              <a:t> avec un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core </a:t>
            </a:r>
            <a:r>
              <a:rPr lang="en-US" dirty="0" err="1" smtClean="0"/>
              <a:t>est</a:t>
            </a:r>
            <a:r>
              <a:rPr lang="en-US" dirty="0" smtClean="0"/>
              <a:t> comment </a:t>
            </a:r>
            <a:r>
              <a:rPr lang="en-US" dirty="0" err="1" smtClean="0"/>
              <a:t>obtenir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rôles</a:t>
            </a:r>
            <a:r>
              <a:rPr lang="en-US" dirty="0" smtClean="0"/>
              <a:t> et </a:t>
            </a:r>
            <a:r>
              <a:rPr lang="en-US" dirty="0" err="1" smtClean="0"/>
              <a:t>fonctionnalitées</a:t>
            </a:r>
            <a:r>
              <a:rPr lang="en-US" dirty="0" smtClean="0"/>
              <a:t> </a:t>
            </a:r>
            <a:r>
              <a:rPr lang="en-US" dirty="0" err="1" smtClean="0"/>
              <a:t>présentement</a:t>
            </a:r>
            <a:r>
              <a:rPr lang="en-US" dirty="0" smtClean="0"/>
              <a:t> </a:t>
            </a:r>
            <a:r>
              <a:rPr lang="en-US" dirty="0" err="1" smtClean="0"/>
              <a:t>installées</a:t>
            </a:r>
            <a:r>
              <a:rPr lang="en-US" dirty="0" smtClean="0"/>
              <a:t> sur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serveur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8" y="386144"/>
            <a:ext cx="8333333" cy="6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Obtenir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rôles</a:t>
            </a:r>
            <a:r>
              <a:rPr lang="en-US" dirty="0" smtClean="0"/>
              <a:t> et </a:t>
            </a:r>
            <a:r>
              <a:rPr lang="en-US" dirty="0" err="1" smtClean="0"/>
              <a:t>fonctionalitées</a:t>
            </a:r>
            <a:r>
              <a:rPr lang="en-US" dirty="0" smtClean="0"/>
              <a:t> d’un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6050"/>
            <a:ext cx="8591550" cy="390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commande</a:t>
            </a:r>
            <a:r>
              <a:rPr lang="en-US" dirty="0" smtClean="0"/>
              <a:t> fait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attends </a:t>
            </a:r>
            <a:r>
              <a:rPr lang="en-US" dirty="0" err="1" smtClean="0"/>
              <a:t>d’elle</a:t>
            </a:r>
            <a:r>
              <a:rPr lang="en-US" dirty="0"/>
              <a:t> </a:t>
            </a:r>
            <a:r>
              <a:rPr lang="en-US" dirty="0" smtClean="0"/>
              <a:t>et nous </a:t>
            </a:r>
            <a:r>
              <a:rPr lang="en-US" dirty="0" err="1" smtClean="0"/>
              <a:t>retourne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rôles</a:t>
            </a:r>
            <a:r>
              <a:rPr lang="en-US" dirty="0" smtClean="0"/>
              <a:t> et </a:t>
            </a:r>
            <a:r>
              <a:rPr lang="en-US" dirty="0" err="1" smtClean="0"/>
              <a:t>fonctionalitées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serveur</a:t>
            </a:r>
            <a:r>
              <a:rPr lang="en-US" dirty="0" smtClean="0"/>
              <a:t> sous la </a:t>
            </a:r>
            <a:r>
              <a:rPr lang="en-US" dirty="0" err="1" smtClean="0"/>
              <a:t>forme</a:t>
            </a:r>
            <a:r>
              <a:rPr lang="en-US" dirty="0" smtClean="0"/>
              <a:t> d’un tableau </a:t>
            </a:r>
            <a:r>
              <a:rPr lang="en-US" dirty="0" err="1" smtClean="0"/>
              <a:t>comprennant</a:t>
            </a:r>
            <a:r>
              <a:rPr lang="en-US" dirty="0" smtClean="0"/>
              <a:t> les </a:t>
            </a:r>
            <a:r>
              <a:rPr lang="en-US" dirty="0" err="1" smtClean="0"/>
              <a:t>colonnes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DisplayName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InstallState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majorité</a:t>
            </a:r>
            <a:r>
              <a:rPr lang="en-US" dirty="0" smtClean="0"/>
              <a:t> des gens se </a:t>
            </a:r>
            <a:r>
              <a:rPr lang="en-US" dirty="0" err="1" smtClean="0"/>
              <a:t>demandent</a:t>
            </a:r>
            <a:r>
              <a:rPr lang="en-US" dirty="0" smtClean="0"/>
              <a:t> : Est-</a:t>
            </a:r>
            <a:r>
              <a:rPr lang="en-US" dirty="0" err="1" smtClean="0"/>
              <a:t>ce</a:t>
            </a:r>
            <a:r>
              <a:rPr lang="en-US" dirty="0" smtClean="0"/>
              <a:t> que </a:t>
            </a:r>
            <a:r>
              <a:rPr lang="en-US" dirty="0" err="1" smtClean="0"/>
              <a:t>c’est</a:t>
            </a:r>
            <a:r>
              <a:rPr lang="en-US" dirty="0" smtClean="0"/>
              <a:t> un </a:t>
            </a:r>
            <a:r>
              <a:rPr lang="en-US" dirty="0" err="1" smtClean="0"/>
              <a:t>rôle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fonctionnalitée</a:t>
            </a:r>
            <a:r>
              <a:rPr lang="en-US" dirty="0" smtClean="0"/>
              <a:t>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490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Keep Calm Med</vt:lpstr>
      <vt:lpstr>Office Theme</vt:lpstr>
      <vt:lpstr>Le groupe des utilisateurs PowerShell de Montréal présente :</vt:lpstr>
      <vt:lpstr>Votre présentateur</vt:lpstr>
      <vt:lpstr>Agenda</vt:lpstr>
      <vt:lpstr>Défi(s) du présentateur</vt:lpstr>
      <vt:lpstr>Environement de démonstration</vt:lpstr>
      <vt:lpstr>Environement de démonstration</vt:lpstr>
      <vt:lpstr>Obtenir la liste des rôles et fonctionalitées d’un serveur en mode core</vt:lpstr>
      <vt:lpstr>PowerPoint Presentation</vt:lpstr>
      <vt:lpstr>Obtenir la liste des rôles et fonctionalitées d’un serveur en mode core</vt:lpstr>
      <vt:lpstr>Obtenir la liste des rôles et fonctionalitées d’un serveur en mode core</vt:lpstr>
      <vt:lpstr>Divers type de formatage de sortie</vt:lpstr>
      <vt:lpstr>Obtenir les paramètres du formatage par défaut</vt:lpstr>
      <vt:lpstr>Obtenir les valeurs possibles d’une énumération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Le Bel</dc:creator>
  <cp:lastModifiedBy>Martin Le Bel</cp:lastModifiedBy>
  <cp:revision>36</cp:revision>
  <dcterms:created xsi:type="dcterms:W3CDTF">2015-10-26T23:21:04Z</dcterms:created>
  <dcterms:modified xsi:type="dcterms:W3CDTF">2015-10-29T12:55:47Z</dcterms:modified>
</cp:coreProperties>
</file>