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3" r:id="rId7"/>
    <p:sldId id="266" r:id="rId8"/>
    <p:sldId id="267" r:id="rId9"/>
    <p:sldId id="262" r:id="rId10"/>
    <p:sldId id="268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3D3C4-30AF-45C1-BEE4-439B993DD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25  : </a:t>
            </a:r>
            <a:r>
              <a:rPr lang="fr-FR" dirty="0"/>
              <a:t>Oscillateurs; portraits de phase et non-linéarités.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8E0CA-91CB-43B1-AEEE-30D33464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09FC6C-0A9E-42FD-AD09-D4083941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1" t="54731"/>
          <a:stretch/>
        </p:blipFill>
        <p:spPr>
          <a:xfrm>
            <a:off x="3533775" y="4594011"/>
            <a:ext cx="5124450" cy="2098461"/>
          </a:xfrm>
          <a:prstGeom prst="rect">
            <a:avLst/>
          </a:prstGeom>
        </p:spPr>
      </p:pic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36CB3BDE-461B-4F12-9A60-2714263F670A}"/>
              </a:ext>
            </a:extLst>
          </p:cNvPr>
          <p:cNvCxnSpPr/>
          <p:nvPr/>
        </p:nvCxnSpPr>
        <p:spPr>
          <a:xfrm rot="16200000" flipV="1">
            <a:off x="2700020" y="3675380"/>
            <a:ext cx="2179320" cy="1686560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1941BDF1-E94F-4B61-8ABA-4FDFB5B50C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4060" y="3695275"/>
            <a:ext cx="1631736" cy="1099185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086538E4-6894-45BD-BA35-94EB5AF6FD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125" y="3453340"/>
            <a:ext cx="1631739" cy="1583058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4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Oscillateurs</a:t>
            </a:r>
            <a:r>
              <a:rPr lang="en-US" dirty="0">
                <a:solidFill>
                  <a:srgbClr val="FFFFFF"/>
                </a:solidFill>
              </a:rPr>
              <a:t> Non </a:t>
            </a:r>
            <a:r>
              <a:rPr lang="en-US" dirty="0" err="1">
                <a:solidFill>
                  <a:srgbClr val="FFFFFF"/>
                </a:solidFill>
              </a:rPr>
              <a:t>linéaire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80AECE92-C182-456C-B0E2-D44391D4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100" y="2181225"/>
            <a:ext cx="7247800" cy="3678238"/>
          </a:xfrm>
        </p:spPr>
      </p:pic>
    </p:spTree>
    <p:extLst>
      <p:ext uri="{BB962C8B-B14F-4D97-AF65-F5344CB8AC3E}">
        <p14:creationId xmlns:p14="http://schemas.microsoft.com/office/powerpoint/2010/main" val="17897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de transport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F4CBE9-1469-43C8-9EDC-7360EF7A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34AFF-EFD2-4035-A5EB-D88C3928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949457"/>
            <a:ext cx="75533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Pendule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amorti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BA7201-6241-45CF-A68D-CCE8ADA1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583" y="2648585"/>
            <a:ext cx="4956834" cy="3678238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ED53E5C-5C50-4CB5-9FA0-5729F7A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7" y="2477606"/>
            <a:ext cx="473904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21337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</p:spTree>
    <p:extLst>
      <p:ext uri="{BB962C8B-B14F-4D97-AF65-F5344CB8AC3E}">
        <p14:creationId xmlns:p14="http://schemas.microsoft.com/office/powerpoint/2010/main" val="340128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</p:spTree>
    <p:extLst>
      <p:ext uri="{BB962C8B-B14F-4D97-AF65-F5344CB8AC3E}">
        <p14:creationId xmlns:p14="http://schemas.microsoft.com/office/powerpoint/2010/main" val="174420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0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09FC6C-0A9E-42FD-AD09-D4083941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1" t="54731"/>
          <a:stretch/>
        </p:blipFill>
        <p:spPr>
          <a:xfrm>
            <a:off x="3533775" y="4594011"/>
            <a:ext cx="5124450" cy="20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35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114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Cambria Math</vt:lpstr>
      <vt:lpstr>Gill Sans MT</vt:lpstr>
      <vt:lpstr>Wingdings 2</vt:lpstr>
      <vt:lpstr>Dividende</vt:lpstr>
      <vt:lpstr>LP 25  : Oscillateurs; portraits de phase et non-linéarités.</vt:lpstr>
      <vt:lpstr>Pendule amorti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Oscillateurs Non linéaire</vt:lpstr>
      <vt:lpstr>Types de transport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8 : Phenomènes de transport.</dc:title>
  <dc:creator>Raphaël Aeschlimann</dc:creator>
  <cp:lastModifiedBy>Raphaël Aeschlimann</cp:lastModifiedBy>
  <cp:revision>27</cp:revision>
  <dcterms:created xsi:type="dcterms:W3CDTF">2021-01-03T13:44:06Z</dcterms:created>
  <dcterms:modified xsi:type="dcterms:W3CDTF">2021-06-09T13:20:13Z</dcterms:modified>
</cp:coreProperties>
</file>