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1F15DA-A71C-40FA-B0BE-0DE843687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A1D843-4276-42F1-8660-F3E407A87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81CF08-EF82-40DC-8194-FB92A9B3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2E0E03-D3C7-4000-A75F-C007E0E6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8EA648-77AB-41E1-8D79-D92447D9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5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8166B0-DACC-43C1-BDA5-7A11B17A9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69A404-20E8-4194-AD05-92209EDD3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433799-F02B-47BE-AED6-446CB13D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86CF9C-2CEC-47B9-B825-2E753C4F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12E305-24A9-423D-B499-529AB6E9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6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0AD6493-65A0-4A21-9F32-D65D6F364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006647-0DC9-40C6-BA2E-5F0D021EE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7CA2E5-B899-4F3B-B7ED-E9BE559F7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080440-36B3-4658-BDD0-D1FCFC0D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DACC88-A060-4E17-A94C-6032E764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F3F54A-1947-4F1D-980B-52C253979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7D8A67-A21F-45B8-BA5A-E61F9C6F7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8FD9E-86A8-4071-9CA9-2978166B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E1920E-5532-4697-970C-FF0691D0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13EB18-7623-4186-9244-090A6A476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2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539B10-9FF3-485E-A71F-DD4C15E54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DFCDBC-829A-469A-BE71-DA9D0DF8E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5535DE-C6AB-4B46-9A5D-56F181D48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3CE91E-CD26-473C-8A41-88413656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CB3260-95A6-4CDA-B1A5-5E38DCFE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6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075A3-B82E-48B4-ADEA-72A450DF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AEC9DF-B586-4BC0-A1E0-A0A4D87BA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C243FF-F02A-4AC9-A859-A2430EAE6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65B83F-CC12-41DA-B665-692021BE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7FD2AB-3998-488C-8D82-D0B05A75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2E32C8-55EF-4996-86CD-AC31E4A8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937E32-95F8-4904-BC29-8E8B81DE6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098B72-8BB0-44AD-843F-0439E4D6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B51096-801C-4708-BC9A-ECB22301D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FDE3591-79DC-4EF6-BFC5-87C109FA7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D75AE-2494-463B-9362-519CFB4A8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2BA479E-00CF-428C-9D95-D04A133E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51304B4-C49D-42F9-A11E-7DF856A3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E272859-53D9-41F0-A3C2-298D34AA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4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82D471-1127-4690-AC2B-BD95175BA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A045417-5F60-4973-A141-136E3C36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C2CC8A-1128-44A3-9944-870058D6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93C13A-4A14-4399-B043-02F9F279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9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FCB0889-6174-4E91-AE23-8A5B7D396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01C938F-891F-4A87-8C14-14F946FF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3F636A-5645-43C9-9731-D5A43F45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6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7660A-87D8-4DD1-9BDC-7E791B9D7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034B68-1661-4E39-8D82-B3E9ACC4D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413C8BD-F580-491A-A966-C5068691A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077A03-BE09-4D07-B69D-8C8D5E8F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6576BF-22B0-457C-9DA5-A6381C8D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AB2D00-970C-4F17-8B00-8713A265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8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434F4E-7C98-418F-B4F6-7199959F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52089DD-6B88-4BEA-ABE1-ED37FB101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4402FB-2DCA-4623-B46B-550789AB0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5F2B8F-F32C-40FA-8D85-8D741B8ED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EBB4B2-7233-4C6E-B4D8-FAE867E89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BC2E5C-1226-4680-8040-9EC5EB9A1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7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F93E848-6157-4E41-A9E5-7F519B98D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05A293-1B6F-4230-BDA7-8A68ACFB8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1BF37E-46B9-480E-AE87-571AEF5F3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CCC5C-AAE7-4F27-8A4C-C3E3A2232FB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8AC072-A796-4AF5-9AFB-ECB2DCC72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329036-9AF0-4FE7-A550-AD00B9E19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755ED1-A692-4B0D-A6C1-01AF1D1B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LC 5 : </a:t>
            </a:r>
            <a:r>
              <a:rPr lang="fr-FR" dirty="0"/>
              <a:t>Chimie analytique quantitative et fiabilité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71F943-86E5-449C-81F7-5EFBD65BB5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Raphael Aeschlimann</a:t>
            </a:r>
          </a:p>
        </p:txBody>
      </p:sp>
    </p:spTree>
    <p:extLst>
      <p:ext uri="{BB962C8B-B14F-4D97-AF65-F5344CB8AC3E}">
        <p14:creationId xmlns:p14="http://schemas.microsoft.com/office/powerpoint/2010/main" val="192779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E776C9-B1DF-41AD-ADC0-0B61BC12D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3435"/>
          </a:xfrm>
        </p:spPr>
        <p:txBody>
          <a:bodyPr/>
          <a:lstStyle/>
          <a:p>
            <a:r>
              <a:rPr lang="en-US" dirty="0"/>
              <a:t>Résumé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4888164-5EEC-48E7-9AFF-4B44CBD3C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891" y="1095375"/>
            <a:ext cx="9890218" cy="565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711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11</Words>
  <Application>Microsoft Office PowerPoint</Application>
  <PresentationFormat>Grand écran</PresentationFormat>
  <Paragraphs>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LC 5 : Chimie analytique quantitative et fiabilité</vt:lpstr>
      <vt:lpstr>Résumé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5 : Oxydant reducteur</dc:title>
  <dc:creator>Raphaël Aeschlimann</dc:creator>
  <cp:lastModifiedBy>Raphaël Aeschlimann</cp:lastModifiedBy>
  <cp:revision>14</cp:revision>
  <dcterms:created xsi:type="dcterms:W3CDTF">2020-11-11T22:29:36Z</dcterms:created>
  <dcterms:modified xsi:type="dcterms:W3CDTF">2021-06-22T20:25:50Z</dcterms:modified>
</cp:coreProperties>
</file>