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8" r:id="rId4"/>
    <p:sldId id="266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CB1CA-C515-42B3-8577-805DE5278A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LP 17 : </a:t>
            </a:r>
            <a:r>
              <a:rPr lang="en-US" dirty="0" err="1"/>
              <a:t>Interférences</a:t>
            </a:r>
            <a:r>
              <a:rPr lang="en-US" dirty="0"/>
              <a:t> à deux </a:t>
            </a:r>
            <a:r>
              <a:rPr lang="en-US" dirty="0" err="1"/>
              <a:t>ondes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optique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1B1CA9-12D1-411F-AD83-C721A56D9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Présenté</a:t>
            </a:r>
            <a:r>
              <a:rPr lang="en-US" dirty="0"/>
              <a:t> par : Raphael Aeschlimann</a:t>
            </a:r>
          </a:p>
        </p:txBody>
      </p:sp>
    </p:spTree>
    <p:extLst>
      <p:ext uri="{BB962C8B-B14F-4D97-AF65-F5344CB8AC3E}">
        <p14:creationId xmlns:p14="http://schemas.microsoft.com/office/powerpoint/2010/main" val="247940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ABFE48-38BF-496F-A7F6-D1527822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Historique</a:t>
            </a:r>
            <a:endParaRPr lang="en-US" dirty="0"/>
          </a:p>
        </p:txBody>
      </p:sp>
      <p:pic>
        <p:nvPicPr>
          <p:cNvPr id="4" name="Image 3" descr="Une image contenant texte, personne, intérieur, vieux&#10;&#10;Description générée automatiquement">
            <a:extLst>
              <a:ext uri="{FF2B5EF4-FFF2-40B4-BE49-F238E27FC236}">
                <a16:creationId xmlns:a16="http://schemas.microsoft.com/office/drawing/2014/main" id="{3172DFEF-75AC-45EC-856C-833FF57AE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43" y="1975580"/>
            <a:ext cx="2422375" cy="367760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9025BCD-B1A0-4D6F-81D3-0A604FE34285}"/>
              </a:ext>
            </a:extLst>
          </p:cNvPr>
          <p:cNvSpPr txBox="1"/>
          <p:nvPr/>
        </p:nvSpPr>
        <p:spPr>
          <a:xfrm>
            <a:off x="2871033" y="5912810"/>
            <a:ext cx="1747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Thomas Young</a:t>
            </a:r>
          </a:p>
          <a:p>
            <a:pPr algn="ctr"/>
            <a:r>
              <a:rPr lang="en-US" dirty="0" err="1"/>
              <a:t>Expérience</a:t>
            </a:r>
            <a:r>
              <a:rPr lang="en-US" dirty="0"/>
              <a:t> 1801</a:t>
            </a:r>
          </a:p>
        </p:txBody>
      </p:sp>
      <p:pic>
        <p:nvPicPr>
          <p:cNvPr id="7" name="Image 6" descr="Une image contenant texte, homme, blanc, posant&#10;&#10;Description générée automatiquement">
            <a:extLst>
              <a:ext uri="{FF2B5EF4-FFF2-40B4-BE49-F238E27FC236}">
                <a16:creationId xmlns:a16="http://schemas.microsoft.com/office/drawing/2014/main" id="{D91EBDEA-FF11-4FC2-BAC3-610ECCF9C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643" y="2155689"/>
            <a:ext cx="2768939" cy="339824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2FFF078-53D3-456D-941E-B7D2AFDDB795}"/>
              </a:ext>
            </a:extLst>
          </p:cNvPr>
          <p:cNvSpPr txBox="1"/>
          <p:nvPr/>
        </p:nvSpPr>
        <p:spPr>
          <a:xfrm>
            <a:off x="7995778" y="5912809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Augustin Fresnel</a:t>
            </a:r>
          </a:p>
          <a:p>
            <a:pPr algn="ctr"/>
            <a:r>
              <a:rPr lang="en-US" dirty="0"/>
              <a:t>Explication  1815</a:t>
            </a:r>
          </a:p>
        </p:txBody>
      </p:sp>
    </p:spTree>
    <p:extLst>
      <p:ext uri="{BB962C8B-B14F-4D97-AF65-F5344CB8AC3E}">
        <p14:creationId xmlns:p14="http://schemas.microsoft.com/office/powerpoint/2010/main" val="93670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ABFE48-38BF-496F-A7F6-D1527822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Interférences</a:t>
            </a:r>
            <a:r>
              <a:rPr lang="en-US" dirty="0"/>
              <a:t> dans different </a:t>
            </a:r>
            <a:r>
              <a:rPr lang="en-US" dirty="0" err="1"/>
              <a:t>domaines</a:t>
            </a:r>
            <a:r>
              <a:rPr lang="en-US" dirty="0"/>
              <a:t> de la physique</a:t>
            </a:r>
          </a:p>
        </p:txBody>
      </p:sp>
      <p:pic>
        <p:nvPicPr>
          <p:cNvPr id="4" name="Image 3" descr="Une image contenant texte, objets métalliques&#10;&#10;Description générée automatiquement">
            <a:extLst>
              <a:ext uri="{FF2B5EF4-FFF2-40B4-BE49-F238E27FC236}">
                <a16:creationId xmlns:a16="http://schemas.microsoft.com/office/drawing/2014/main" id="{F3D3259C-9DFC-4836-881D-4487F085B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314575"/>
            <a:ext cx="55340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9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ABFE48-38BF-496F-A7F6-D1527822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Interférences</a:t>
            </a:r>
            <a:r>
              <a:rPr lang="en-US" dirty="0"/>
              <a:t> dans different </a:t>
            </a:r>
            <a:r>
              <a:rPr lang="en-US" dirty="0" err="1"/>
              <a:t>domaines</a:t>
            </a:r>
            <a:r>
              <a:rPr lang="en-US" dirty="0"/>
              <a:t> de la physique</a:t>
            </a:r>
          </a:p>
        </p:txBody>
      </p:sp>
      <p:pic>
        <p:nvPicPr>
          <p:cNvPr id="4" name="Image 3" descr="Une image contenant texte, objets métalliques&#10;&#10;Description générée automatiquement">
            <a:extLst>
              <a:ext uri="{FF2B5EF4-FFF2-40B4-BE49-F238E27FC236}">
                <a16:creationId xmlns:a16="http://schemas.microsoft.com/office/drawing/2014/main" id="{F3D3259C-9DFC-4836-881D-4487F085B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314575"/>
            <a:ext cx="5534025" cy="36957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53F31A9-0909-4F54-BAC8-54FA78EB0D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194"/>
          <a:stretch/>
        </p:blipFill>
        <p:spPr>
          <a:xfrm>
            <a:off x="7955578" y="2021840"/>
            <a:ext cx="27224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20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A584D-F598-4C19-A57B-D888F443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Franges</a:t>
            </a:r>
            <a:r>
              <a:rPr lang="en-US" dirty="0"/>
              <a:t> </a:t>
            </a:r>
            <a:r>
              <a:rPr lang="en-US" dirty="0" err="1"/>
              <a:t>d’interférence</a:t>
            </a:r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193A8DA-D436-460B-9C7F-999DC8E72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810" y="1880962"/>
            <a:ext cx="4786630" cy="487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535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1869</TotalTime>
  <Words>39</Words>
  <Application>Microsoft Office PowerPoint</Application>
  <PresentationFormat>Grand écran</PresentationFormat>
  <Paragraphs>10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Gill Sans MT</vt:lpstr>
      <vt:lpstr>Wingdings 2</vt:lpstr>
      <vt:lpstr>Dividende</vt:lpstr>
      <vt:lpstr>LP 17 : Interférences à deux ondes en optique</vt:lpstr>
      <vt:lpstr>Historique</vt:lpstr>
      <vt:lpstr>Interférences dans different domaines de la physique</vt:lpstr>
      <vt:lpstr>Interférences dans different domaines de la physique</vt:lpstr>
      <vt:lpstr>Franges d’interférence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 12 : Traitement du signal. ETUDE SPECTRALE</dc:title>
  <dc:creator>Raphaël Aeschlimann</dc:creator>
  <cp:lastModifiedBy>Raphaël Aeschlimann</cp:lastModifiedBy>
  <cp:revision>47</cp:revision>
  <dcterms:created xsi:type="dcterms:W3CDTF">2020-10-03T11:57:11Z</dcterms:created>
  <dcterms:modified xsi:type="dcterms:W3CDTF">2021-06-26T22:09:35Z</dcterms:modified>
</cp:coreProperties>
</file>