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5DA-A71C-40FA-B0BE-0DE84368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1D843-4276-42F1-8660-F3E407A8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CF08-EF82-40DC-8194-FB92A9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0E03-D3C7-4000-A75F-C007E0E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EA648-77AB-41E1-8D79-D92447D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66B0-DACC-43C1-BDA5-7A11B17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9A404-20E8-4194-AD05-92209EDD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33799-F02B-47BE-AED6-446CB13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6CF9C-2CEC-47B9-B825-2E753C4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2E305-24A9-423D-B499-529AB6E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AD6493-65A0-4A21-9F32-D65D6F36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06647-0DC9-40C6-BA2E-5F0D021E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A2E5-B899-4F3B-B7ED-E9BE559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80440-36B3-4658-BDD0-D1FCFC0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ACC88-A060-4E17-A94C-6032E76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F54A-1947-4F1D-980B-52C2539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D8A67-A21F-45B8-BA5A-E61F9C6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8FD9E-86A8-4071-9CA9-2978166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1920E-5532-4697-970C-FF0691D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EB18-7623-4186-9244-090A6A4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9B10-9FF3-485E-A71F-DD4C15E5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FCDBC-829A-469A-BE71-DA9D0D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35DE-C6AB-4B46-9A5D-56F181D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CE91E-CD26-473C-8A41-8841365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3260-95A6-4CDA-B1A5-5E38DCF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75A3-B82E-48B4-ADEA-72A450D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C9DF-B586-4BC0-A1E0-A0A4D87B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C243FF-F02A-4AC9-A859-A2430EA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B83F-CC12-41DA-B665-692021B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FD2AB-3998-488C-8D82-D0B05A7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32C8-55EF-4996-86CD-AC31E4A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37E32-95F8-4904-BC29-8E8B81D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98B72-8BB0-44AD-843F-0439E4D6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B51096-801C-4708-BC9A-ECB2230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E3591-79DC-4EF6-BFC5-87C109FA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D75AE-2494-463B-9362-519CFB4A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A479E-00CF-428C-9D95-D04A133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304B4-C49D-42F9-A11E-7DF856A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272859-53D9-41F0-A3C2-298D34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D471-1127-4690-AC2B-BD95175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45417-5F60-4973-A141-136E3C3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2CC8A-1128-44A3-9944-870058D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3C13A-4A14-4399-B043-02F9F27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CB0889-6174-4E91-AE23-8A5B7D3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C938F-891F-4A87-8C14-14F946F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F636A-5645-43C9-9731-D5A43F4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660A-87D8-4DD1-9BDC-7E791B9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34B68-1661-4E39-8D82-B3E9ACC4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3C8BD-F580-491A-A966-C506869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77A03-BE09-4D07-B69D-8C8D5E8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576BF-22B0-457C-9DA5-A6381C8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B2D00-970C-4F17-8B00-8713A26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F4E-7C98-418F-B4F6-719995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089DD-6B88-4BEA-ABE1-ED37FB10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402FB-2DCA-4623-B46B-550789AB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F2B8F-F32C-40FA-8D85-8D741B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BB4B2-7233-4C6E-B4D8-FAE867E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C2E5C-1226-4680-8040-9EC5EB9A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3E848-6157-4E41-A9E5-7F519B9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5A293-1B6F-4230-BDA7-8A68ACF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F37E-46B9-480E-AE87-571AEF5F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C5C-AAE7-4F27-8A4C-C3E3A2232FB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AC072-A796-4AF5-9AFB-ECB2DCC7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29036-9AF0-4FE7-A550-AD00B9E1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55ED1-A692-4B0D-A6C1-01AF1D1B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 3 : </a:t>
            </a:r>
            <a:r>
              <a:rPr lang="en-US" dirty="0" err="1"/>
              <a:t>Acide</a:t>
            </a:r>
            <a:r>
              <a:rPr lang="en-US" dirty="0"/>
              <a:t>-Base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1F943-86E5-449C-81F7-5EFBD65B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19277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B22349-F119-4BEA-8B50-94A340DE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Indicateur</a:t>
            </a:r>
            <a:r>
              <a:rPr lang="en-US" dirty="0"/>
              <a:t> </a:t>
            </a:r>
            <a:r>
              <a:rPr lang="en-US" dirty="0" err="1"/>
              <a:t>coloré</a:t>
            </a:r>
            <a:endParaRPr lang="en-US" dirty="0"/>
          </a:p>
        </p:txBody>
      </p:sp>
      <p:pic>
        <p:nvPicPr>
          <p:cNvPr id="5" name="Image 4" descr="Une image contenant texte, intérieur, ordinateur, portable&#10;&#10;Description générée automatiquement">
            <a:extLst>
              <a:ext uri="{FF2B5EF4-FFF2-40B4-BE49-F238E27FC236}">
                <a16:creationId xmlns:a16="http://schemas.microsoft.com/office/drawing/2014/main" id="{5D7F1733-FA80-4F78-BFA9-F5D766D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27"/>
          <a:stretch/>
        </p:blipFill>
        <p:spPr>
          <a:xfrm>
            <a:off x="999194" y="1408559"/>
            <a:ext cx="4594456" cy="3932475"/>
          </a:xfrm>
          <a:prstGeom prst="rect">
            <a:avLst/>
          </a:prstGeom>
        </p:spPr>
      </p:pic>
      <p:pic>
        <p:nvPicPr>
          <p:cNvPr id="6" name="Image 5" descr="Une image contenant texte, intérieur, ordinateur, portable&#10;&#10;Description générée automatiquement">
            <a:extLst>
              <a:ext uri="{FF2B5EF4-FFF2-40B4-BE49-F238E27FC236}">
                <a16:creationId xmlns:a16="http://schemas.microsoft.com/office/drawing/2014/main" id="{D6964AF2-FB93-480B-B2EE-513B0D7D7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3"/>
          <a:stretch/>
        </p:blipFill>
        <p:spPr>
          <a:xfrm>
            <a:off x="6816443" y="1900773"/>
            <a:ext cx="4811677" cy="31742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593A1B-7529-4CA4-8884-AC65C06A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13" y="5449441"/>
            <a:ext cx="8112973" cy="14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B22349-F119-4BEA-8B50-94A340DE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Dosage de </a:t>
            </a:r>
            <a:r>
              <a:rPr lang="en-US" dirty="0" err="1"/>
              <a:t>l’acide</a:t>
            </a:r>
            <a:r>
              <a:rPr lang="en-US" dirty="0"/>
              <a:t> </a:t>
            </a:r>
            <a:r>
              <a:rPr lang="en-US" dirty="0" err="1"/>
              <a:t>éthanoique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FADDCD-1D91-467D-8D86-57A6D2A2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6698"/>
            <a:ext cx="10210800" cy="51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6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12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LC 3 : Acide-Base</vt:lpstr>
      <vt:lpstr>Indicateur coloré</vt:lpstr>
      <vt:lpstr>Dosage de l’acide éthanoique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5 : Oxydant reducteur</dc:title>
  <dc:creator>Raphaël Aeschlimann</dc:creator>
  <cp:lastModifiedBy>Raphaël Aeschlimann</cp:lastModifiedBy>
  <cp:revision>17</cp:revision>
  <dcterms:created xsi:type="dcterms:W3CDTF">2020-11-11T22:29:36Z</dcterms:created>
  <dcterms:modified xsi:type="dcterms:W3CDTF">2021-06-22T16:41:24Z</dcterms:modified>
</cp:coreProperties>
</file>