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CB1CA-C515-42B3-8577-805DE5278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 X : X.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1B1CA9-12D1-411F-AD83-C721A56D9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Présenté</a:t>
            </a:r>
            <a:r>
              <a:rPr lang="en-US" dirty="0"/>
              <a:t> par : 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247940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584D-F598-4C19-A57B-D888F443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5774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BFE48-38BF-496F-A7F6-D1527822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34908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1996</TotalTime>
  <Words>12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Gill Sans MT</vt:lpstr>
      <vt:lpstr>Wingdings 2</vt:lpstr>
      <vt:lpstr>Dividende</vt:lpstr>
      <vt:lpstr>LP X : X.</vt:lpstr>
      <vt:lpstr>X</vt:lpstr>
      <vt:lpstr>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12 : Traitement du signal. ETUDE SPECTRALE</dc:title>
  <dc:creator>Raphaël Aeschlimann</dc:creator>
  <cp:lastModifiedBy>Raphaël Aeschlimann</cp:lastModifiedBy>
  <cp:revision>39</cp:revision>
  <dcterms:created xsi:type="dcterms:W3CDTF">2020-10-03T11:57:11Z</dcterms:created>
  <dcterms:modified xsi:type="dcterms:W3CDTF">2021-06-27T15:56:13Z</dcterms:modified>
</cp:coreProperties>
</file>