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5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3D3C4-30AF-45C1-BEE4-439B993DD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 22  : </a:t>
            </a:r>
            <a:r>
              <a:rPr lang="fr-FR" dirty="0"/>
              <a:t>Propriétés macroscopiques des corps ferromagnétiques.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38E0CA-91CB-43B1-AEEE-30D334641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Présenté</a:t>
            </a:r>
            <a:r>
              <a:rPr lang="en-US" dirty="0"/>
              <a:t> par : Raphael Aeschlimann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4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9342B2-7F2E-41A2-ACD0-00C0109B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01" y="2105977"/>
            <a:ext cx="6082797" cy="42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ED08B3-39ED-4BD2-AC1E-3EB886563FB4}"/>
              </a:ext>
            </a:extLst>
          </p:cNvPr>
          <p:cNvSpPr/>
          <p:nvPr/>
        </p:nvSpPr>
        <p:spPr>
          <a:xfrm>
            <a:off x="5381625" y="2843344"/>
            <a:ext cx="2295525" cy="17320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2A933A-23C5-480D-A54B-554270D5C868}"/>
              </a:ext>
            </a:extLst>
          </p:cNvPr>
          <p:cNvSpPr/>
          <p:nvPr/>
        </p:nvSpPr>
        <p:spPr>
          <a:xfrm>
            <a:off x="2828925" y="1900555"/>
            <a:ext cx="2552700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66F7DB-3108-4C99-BBB9-A6EF66B69C4D}"/>
              </a:ext>
            </a:extLst>
          </p:cNvPr>
          <p:cNvSpPr txBox="1"/>
          <p:nvPr/>
        </p:nvSpPr>
        <p:spPr>
          <a:xfrm>
            <a:off x="3361713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6018A9-D01F-4CE2-879F-B16176055D7D}"/>
              </a:ext>
            </a:extLst>
          </p:cNvPr>
          <p:cNvSpPr txBox="1"/>
          <p:nvPr/>
        </p:nvSpPr>
        <p:spPr>
          <a:xfrm>
            <a:off x="5757381" y="4813411"/>
            <a:ext cx="13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Inverseur</a:t>
            </a:r>
          </a:p>
        </p:txBody>
      </p:sp>
    </p:spTree>
    <p:extLst>
      <p:ext uri="{BB962C8B-B14F-4D97-AF65-F5344CB8AC3E}">
        <p14:creationId xmlns:p14="http://schemas.microsoft.com/office/powerpoint/2010/main" val="174420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ED08B3-39ED-4BD2-AC1E-3EB886563FB4}"/>
              </a:ext>
            </a:extLst>
          </p:cNvPr>
          <p:cNvSpPr/>
          <p:nvPr/>
        </p:nvSpPr>
        <p:spPr>
          <a:xfrm>
            <a:off x="5381625" y="2843344"/>
            <a:ext cx="2295525" cy="17320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2A933A-23C5-480D-A54B-554270D5C868}"/>
              </a:ext>
            </a:extLst>
          </p:cNvPr>
          <p:cNvSpPr/>
          <p:nvPr/>
        </p:nvSpPr>
        <p:spPr>
          <a:xfrm>
            <a:off x="2828925" y="1900555"/>
            <a:ext cx="2552700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/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blipFill>
                <a:blip r:embed="rId3"/>
                <a:stretch>
                  <a:fillRect r="-9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/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blipFill>
                <a:blip r:embed="rId4"/>
                <a:stretch>
                  <a:fillRect r="-137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/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blipFill>
                <a:blip r:embed="rId5"/>
                <a:stretch>
                  <a:fillRect r="-2411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/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0866F7DB-3108-4C99-BBB9-A6EF66B69C4D}"/>
              </a:ext>
            </a:extLst>
          </p:cNvPr>
          <p:cNvSpPr txBox="1"/>
          <p:nvPr/>
        </p:nvSpPr>
        <p:spPr>
          <a:xfrm>
            <a:off x="3361713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6018A9-D01F-4CE2-879F-B16176055D7D}"/>
              </a:ext>
            </a:extLst>
          </p:cNvPr>
          <p:cNvSpPr txBox="1"/>
          <p:nvPr/>
        </p:nvSpPr>
        <p:spPr>
          <a:xfrm>
            <a:off x="5757381" y="4813411"/>
            <a:ext cx="13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Inverseur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B5A3602-7341-4D3A-89F0-669C4B0D7574}"/>
              </a:ext>
            </a:extLst>
          </p:cNvPr>
          <p:cNvCxnSpPr>
            <a:stCxn id="20" idx="1"/>
            <a:endCxn id="24" idx="3"/>
          </p:cNvCxnSpPr>
          <p:nvPr/>
        </p:nvCxnSpPr>
        <p:spPr>
          <a:xfrm flipH="1">
            <a:off x="7107815" y="5044244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C10CA34-63AB-49C1-8AAA-E930C8E3A6B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4905725" y="5044244"/>
            <a:ext cx="851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9B9F7FA-EFE3-4534-BDBB-A8CA0009C3D0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309414" y="5044244"/>
            <a:ext cx="1052299" cy="16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73626C0-5CC4-4C8F-A104-5F2D597B143C}"/>
              </a:ext>
            </a:extLst>
          </p:cNvPr>
          <p:cNvCxnSpPr/>
          <p:nvPr/>
        </p:nvCxnSpPr>
        <p:spPr>
          <a:xfrm flipH="1">
            <a:off x="9671194" y="5060557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Demagnétisation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DAC13A3-33F4-4C54-B159-C658F0563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371" y="2181225"/>
            <a:ext cx="5645257" cy="3678238"/>
          </a:xfrm>
        </p:spPr>
      </p:pic>
    </p:spTree>
    <p:extLst>
      <p:ext uri="{BB962C8B-B14F-4D97-AF65-F5344CB8AC3E}">
        <p14:creationId xmlns:p14="http://schemas.microsoft.com/office/powerpoint/2010/main" val="12734930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48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Cambria Math</vt:lpstr>
      <vt:lpstr>Gill Sans MT</vt:lpstr>
      <vt:lpstr>Wingdings 2</vt:lpstr>
      <vt:lpstr>Dividende</vt:lpstr>
      <vt:lpstr>LP 22  : Propriétés macroscopiques des corps ferromagnétiques.</vt:lpstr>
      <vt:lpstr>Oscilateur de  van der pol</vt:lpstr>
      <vt:lpstr>Oscilateur de  van der pol</vt:lpstr>
      <vt:lpstr>Oscilateur de  van der pol</vt:lpstr>
      <vt:lpstr>Demagnétisation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8 : Phenomènes de transport.</dc:title>
  <dc:creator>Raphaël Aeschlimann</dc:creator>
  <cp:lastModifiedBy>Raphaël Aeschlimann</cp:lastModifiedBy>
  <cp:revision>34</cp:revision>
  <dcterms:created xsi:type="dcterms:W3CDTF">2021-01-03T13:44:06Z</dcterms:created>
  <dcterms:modified xsi:type="dcterms:W3CDTF">2021-06-13T22:42:45Z</dcterms:modified>
</cp:coreProperties>
</file>