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1 : Gravitation.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des </a:t>
            </a:r>
            <a:r>
              <a:rPr lang="en-US" dirty="0" err="1"/>
              <a:t>mouvements</a:t>
            </a:r>
            <a:r>
              <a:rPr lang="en-US" dirty="0"/>
              <a:t> </a:t>
            </a:r>
            <a:r>
              <a:rPr lang="en-US" dirty="0" err="1"/>
              <a:t>celestes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D6907-6BC9-4F9D-8E81-AB08503E3DFB}"/>
              </a:ext>
            </a:extLst>
          </p:cNvPr>
          <p:cNvSpPr/>
          <p:nvPr/>
        </p:nvSpPr>
        <p:spPr>
          <a:xfrm>
            <a:off x="304800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https://solarsystem.nasa.gov/solar-system/our-solar-system/overview/</a:t>
            </a:r>
          </a:p>
        </p:txBody>
      </p:sp>
    </p:spTree>
    <p:extLst>
      <p:ext uri="{BB962C8B-B14F-4D97-AF65-F5344CB8AC3E}">
        <p14:creationId xmlns:p14="http://schemas.microsoft.com/office/powerpoint/2010/main" val="5577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Lois de Kepler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C8A9C3-ED3D-48C7-8394-FD94EA63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42" y="2357120"/>
            <a:ext cx="3585849" cy="2987040"/>
          </a:xfrm>
          <a:prstGeom prst="rect">
            <a:avLst/>
          </a:prstGeom>
        </p:spPr>
      </p:pic>
      <p:pic>
        <p:nvPicPr>
          <p:cNvPr id="8" name="Image 7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6E94F400-98C8-4BA2-9E51-BB0E6344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70" y="2351700"/>
            <a:ext cx="3592356" cy="29924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05DE069-3589-487E-85E0-D6FA5CD51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505" y="3250565"/>
            <a:ext cx="1885950" cy="1200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CCB295-E0FE-4D36-B038-A568FA3A81D5}"/>
              </a:ext>
            </a:extLst>
          </p:cNvPr>
          <p:cNvSpPr txBox="1"/>
          <p:nvPr/>
        </p:nvSpPr>
        <p:spPr>
          <a:xfrm>
            <a:off x="1553826" y="5749071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Loi</a:t>
            </a:r>
            <a:r>
              <a:rPr lang="en-US" sz="2400" dirty="0"/>
              <a:t> des </a:t>
            </a:r>
            <a:r>
              <a:rPr lang="en-US" sz="2400" dirty="0" err="1"/>
              <a:t>orbites</a:t>
            </a:r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DC77CF-7217-4D60-A724-1CF869D2099D}"/>
              </a:ext>
            </a:extLst>
          </p:cNvPr>
          <p:cNvSpPr txBox="1"/>
          <p:nvPr/>
        </p:nvSpPr>
        <p:spPr>
          <a:xfrm>
            <a:off x="6096000" y="5749071"/>
            <a:ext cx="1746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Loi</a:t>
            </a:r>
            <a:r>
              <a:rPr lang="en-US" sz="2400" dirty="0"/>
              <a:t> des </a:t>
            </a:r>
            <a:r>
              <a:rPr lang="en-US" sz="2400" dirty="0" err="1"/>
              <a:t>aires</a:t>
            </a:r>
            <a:endParaRPr lang="en-US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333CA1-DF02-48E3-A4D2-1CD7E16C9EE4}"/>
              </a:ext>
            </a:extLst>
          </p:cNvPr>
          <p:cNvSpPr txBox="1"/>
          <p:nvPr/>
        </p:nvSpPr>
        <p:spPr>
          <a:xfrm>
            <a:off x="9247505" y="574907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Loi</a:t>
            </a:r>
            <a:r>
              <a:rPr lang="en-US" sz="2400" dirty="0"/>
              <a:t> des </a:t>
            </a:r>
            <a:r>
              <a:rPr lang="en-US" sz="2400" dirty="0" err="1"/>
              <a:t>périodes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1994</TotalTime>
  <Words>40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Dividende</vt:lpstr>
      <vt:lpstr>LP 1 : Gravitation.</vt:lpstr>
      <vt:lpstr>Etude des mouvements celestes</vt:lpstr>
      <vt:lpstr>Lois de Kepler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38</cp:revision>
  <dcterms:created xsi:type="dcterms:W3CDTF">2020-10-03T11:57:11Z</dcterms:created>
  <dcterms:modified xsi:type="dcterms:W3CDTF">2021-04-07T19:15:39Z</dcterms:modified>
</cp:coreProperties>
</file>