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F15DA-A71C-40FA-B0BE-0DE84368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1D843-4276-42F1-8660-F3E407A8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1CF08-EF82-40DC-8194-FB92A9B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E0E03-D3C7-4000-A75F-C007E0E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EA648-77AB-41E1-8D79-D92447D9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166B0-DACC-43C1-BDA5-7A11B17A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9A404-20E8-4194-AD05-92209EDD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33799-F02B-47BE-AED6-446CB13D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6CF9C-2CEC-47B9-B825-2E753C4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2E305-24A9-423D-B499-529AB6E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AD6493-65A0-4A21-9F32-D65D6F36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006647-0DC9-40C6-BA2E-5F0D021E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CA2E5-B899-4F3B-B7ED-E9BE559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80440-36B3-4658-BDD0-D1FCFC0D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ACC88-A060-4E17-A94C-6032E764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3F54A-1947-4F1D-980B-52C25397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D8A67-A21F-45B8-BA5A-E61F9C6F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8FD9E-86A8-4071-9CA9-2978166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1920E-5532-4697-970C-FF0691D0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3EB18-7623-4186-9244-090A6A4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39B10-9FF3-485E-A71F-DD4C15E5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FCDBC-829A-469A-BE71-DA9D0DF8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35DE-C6AB-4B46-9A5D-56F181D4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CE91E-CD26-473C-8A41-8841365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B3260-95A6-4CDA-B1A5-5E38DCF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075A3-B82E-48B4-ADEA-72A450DF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EC9DF-B586-4BC0-A1E0-A0A4D87BA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C243FF-F02A-4AC9-A859-A2430EAE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5B83F-CC12-41DA-B665-692021B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7FD2AB-3998-488C-8D82-D0B05A7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2E32C8-55EF-4996-86CD-AC31E4A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37E32-95F8-4904-BC29-8E8B81DE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098B72-8BB0-44AD-843F-0439E4D6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B51096-801C-4708-BC9A-ECB22301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DE3591-79DC-4EF6-BFC5-87C109FA7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D75AE-2494-463B-9362-519CFB4A8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A479E-00CF-428C-9D95-D04A133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304B4-C49D-42F9-A11E-7DF856A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272859-53D9-41F0-A3C2-298D34A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2D471-1127-4690-AC2B-BD95175B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045417-5F60-4973-A141-136E3C36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C2CC8A-1128-44A3-9944-870058D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93C13A-4A14-4399-B043-02F9F27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CB0889-6174-4E91-AE23-8A5B7D39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1C938F-891F-4A87-8C14-14F946FF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F636A-5645-43C9-9731-D5A43F45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7660A-87D8-4DD1-9BDC-7E791B9D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34B68-1661-4E39-8D82-B3E9ACC4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13C8BD-F580-491A-A966-C5068691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077A03-BE09-4D07-B69D-8C8D5E8F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576BF-22B0-457C-9DA5-A6381C8D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B2D00-970C-4F17-8B00-8713A26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34F4E-7C98-418F-B4F6-7199959F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2089DD-6B88-4BEA-ABE1-ED37FB10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4402FB-2DCA-4623-B46B-550789AB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F2B8F-F32C-40FA-8D85-8D741B8E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EBB4B2-7233-4C6E-B4D8-FAE867E8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C2E5C-1226-4680-8040-9EC5EB9A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93E848-6157-4E41-A9E5-7F519B98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05A293-1B6F-4230-BDA7-8A68ACF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BF37E-46B9-480E-AE87-571AEF5F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CC5C-AAE7-4F27-8A4C-C3E3A2232FB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AC072-A796-4AF5-9AFB-ECB2DCC7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29036-9AF0-4FE7-A550-AD00B9E1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55ED1-A692-4B0D-A6C1-01AF1D1B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LC X : 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1F943-86E5-449C-81F7-5EFBD65BB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19277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195C2-7F66-483B-8720-44BAAFE4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756BB-C473-456F-869E-81329C551ED9}"/>
              </a:ext>
            </a:extLst>
          </p:cNvPr>
          <p:cNvSpPr/>
          <p:nvPr/>
        </p:nvSpPr>
        <p:spPr>
          <a:xfrm>
            <a:off x="7389701" y="1700026"/>
            <a:ext cx="782749" cy="94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66BDF-9DF2-4217-BE71-836ED7C7BA3B}"/>
              </a:ext>
            </a:extLst>
          </p:cNvPr>
          <p:cNvSpPr/>
          <p:nvPr/>
        </p:nvSpPr>
        <p:spPr>
          <a:xfrm>
            <a:off x="4646501" y="1437419"/>
            <a:ext cx="782749" cy="94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127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7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LC X : x</vt:lpstr>
      <vt:lpstr>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5 : Oxydant reducteur</dc:title>
  <dc:creator>Raphaël Aeschlimann</dc:creator>
  <cp:lastModifiedBy>Raphaël Aeschlimann</cp:lastModifiedBy>
  <cp:revision>20</cp:revision>
  <dcterms:created xsi:type="dcterms:W3CDTF">2020-11-11T22:29:36Z</dcterms:created>
  <dcterms:modified xsi:type="dcterms:W3CDTF">2021-06-27T16:49:05Z</dcterms:modified>
</cp:coreProperties>
</file>