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Alexandria Semi Bold" panose="020B0604020202020204" charset="-78"/>
      <p:regular r:id="rId11"/>
    </p:embeddedFont>
    <p:embeddedFont>
      <p:font typeface="Sora Light" panose="020B0604020202020204" charset="0"/>
      <p:regular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4610" autoAdjust="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53" d="100"/>
          <a:sy n="53" d="100"/>
        </p:scale>
        <p:origin x="43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606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536508"/>
            <a:ext cx="7627382" cy="2138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Дневник Проекта: Обнаружение Нефтяных Загрязнений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4999553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Обзор ключевых этапов и достижений в проекте по обнаружению нефтяных загрязнений с использованием спутниковых данных. 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1001006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Первый День: Знакомство и Анализ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327362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Знакомство с проектом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12.03.25 - детальное изучение целей и задач проекта.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Репозиторий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Создание репозитория для задач и отслеживания прогресса. ToDo таблица </a:t>
            </a:r>
            <a:r>
              <a:rPr lang="en-US" sz="1700" dirty="0" err="1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для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</a:t>
            </a:r>
            <a:r>
              <a:rPr lang="ru-RU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проекта</a:t>
            </a: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Консультация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Уточнены детали проекта с руководителем лаборатории анализа данных.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983224"/>
            <a:ext cx="691157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Определение Спутников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3020854"/>
            <a:ext cx="1083231" cy="16127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3237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Выбор спутников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3723561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Определены подходящие спутники для обнаружения нефтяных загрязнений.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4633555"/>
            <a:ext cx="1083231" cy="16127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485013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ВЕГА-Science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5336262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Изучение сайта «ВЕГА-Science» для выборки необходимых данных.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6942"/>
            <a:ext cx="750617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Второй: Геопортал и Карта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53183" y="4098012"/>
            <a:ext cx="293381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Папка на геопортале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584144"/>
            <a:ext cx="382869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Создание папки для организации данных.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0518" y="4208919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0043279" y="40980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Карта с подложкой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0043279" y="4584144"/>
            <a:ext cx="38288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Разработка карты с использованием подложки для визуализации данных.</a:t>
            </a:r>
            <a:endParaRPr lang="en-US" sz="17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735437" y="4761369"/>
            <a:ext cx="324088" cy="4051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25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874996"/>
            <a:ext cx="752486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ru-RU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Распознавание Нефтяных</a:t>
            </a: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 </a:t>
            </a:r>
            <a:r>
              <a:rPr lang="ru-RU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</a:t>
            </a:r>
            <a:r>
              <a:rPr lang="en-US" sz="4450" dirty="0" err="1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ятен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02030" y="2912626"/>
            <a:ext cx="30480" cy="3441978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5" name="Shape 2"/>
          <p:cNvSpPr/>
          <p:nvPr/>
        </p:nvSpPr>
        <p:spPr>
          <a:xfrm>
            <a:off x="1215271" y="3384828"/>
            <a:ext cx="649962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6" name="Shape 3"/>
          <p:cNvSpPr/>
          <p:nvPr/>
        </p:nvSpPr>
        <p:spPr>
          <a:xfrm>
            <a:off x="758309" y="3156347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30997" y="318629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085261" y="31292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Изучение методов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085261" y="3615333"/>
            <a:ext cx="63004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Изучение методов распознавания нефтяных пятен на снимках.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15271" y="5214104"/>
            <a:ext cx="649962" cy="30480"/>
          </a:xfrm>
          <a:prstGeom prst="roundRect">
            <a:avLst>
              <a:gd name="adj" fmla="val 298550"/>
            </a:avLst>
          </a:prstGeom>
          <a:solidFill>
            <a:srgbClr val="BBC2DC"/>
          </a:solidFill>
          <a:ln/>
        </p:spPr>
      </p:sp>
      <p:sp>
        <p:nvSpPr>
          <p:cNvPr id="11" name="Shape 8"/>
          <p:cNvSpPr/>
          <p:nvPr/>
        </p:nvSpPr>
        <p:spPr>
          <a:xfrm>
            <a:off x="758309" y="498562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30997" y="501556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085261" y="4958477"/>
            <a:ext cx="31394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Подходящие спутники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085261" y="5444609"/>
            <a:ext cx="63004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Определение спутников, наиболее подходящих для анализа снимков.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800469"/>
            <a:ext cx="637484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Информация на "Веге"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3838099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8309" y="4596289"/>
            <a:ext cx="320980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Полезная информация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8309" y="508242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Обнаружена ценная информация о нефтяных загрязнениях на "Веге".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06466"/>
            <a:ext cx="674108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Третий День: Геопортал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244096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8904" y="3468291"/>
            <a:ext cx="291536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Точки на геопортале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8904" y="3954423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Ручное добавление точек на геопортале. Предстоит доработка кода.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4709" y="4741902"/>
            <a:ext cx="7627382" cy="1281232"/>
          </a:xfrm>
          <a:prstGeom prst="roundRect">
            <a:avLst>
              <a:gd name="adj" fmla="val 7102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68904" y="496609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Проблемы с кодом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468904" y="5452229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Сложности с правами доступа при программном добавлении точек.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065032"/>
            <a:ext cx="1091660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Ключевые Выводы и Следующие Шаги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34638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30997" y="537632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Выводы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5832515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Проект продвигается успешно, несмотря на некоторые технические трудности.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01722" y="534638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274409" y="537632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05738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Следующие шаги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05738" y="5832515"/>
            <a:ext cx="3522821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Продолжить работу над автоматизацией добавления точек на геопортал.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9645134" y="5346383"/>
            <a:ext cx="487442" cy="487442"/>
          </a:xfrm>
          <a:prstGeom prst="roundRect">
            <a:avLst>
              <a:gd name="adj" fmla="val 18669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17822" y="5376327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349151" y="53463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Цели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49151" y="5832515"/>
            <a:ext cx="352282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Ускорить анализ данных с "ВЕГА-Science".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234</Words>
  <Application>Microsoft Office PowerPoint</Application>
  <PresentationFormat>Произвольный</PresentationFormat>
  <Paragraphs>54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Sora Light</vt:lpstr>
      <vt:lpstr>Alexandria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Анциферов Сергей Андреевич</cp:lastModifiedBy>
  <cp:revision>3</cp:revision>
  <dcterms:created xsi:type="dcterms:W3CDTF">2025-03-18T07:56:57Z</dcterms:created>
  <dcterms:modified xsi:type="dcterms:W3CDTF">2025-03-18T08:14:29Z</dcterms:modified>
</cp:coreProperties>
</file>