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E2DD421-9A47-41CF-8E21-203A222AC132}" type="datetimeFigureOut">
              <a:rPr lang="es-MX" smtClean="0"/>
              <a:t>02/03/2020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338514A-8C62-41BA-BD26-FF0985E6E4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2665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D421-9A47-41CF-8E21-203A222AC132}" type="datetimeFigureOut">
              <a:rPr lang="es-MX" smtClean="0"/>
              <a:t>02/03/2020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514A-8C62-41BA-BD26-FF0985E6E4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998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E2DD421-9A47-41CF-8E21-203A222AC132}" type="datetimeFigureOut">
              <a:rPr lang="es-MX" smtClean="0"/>
              <a:t>02/03/2020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338514A-8C62-41BA-BD26-FF0985E6E4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223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E2DD421-9A47-41CF-8E21-203A222AC132}" type="datetimeFigureOut">
              <a:rPr lang="es-MX" smtClean="0"/>
              <a:t>02/03/2020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338514A-8C62-41BA-BD26-FF0985E6E434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5632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E2DD421-9A47-41CF-8E21-203A222AC132}" type="datetimeFigureOut">
              <a:rPr lang="es-MX" smtClean="0"/>
              <a:t>02/03/2020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338514A-8C62-41BA-BD26-FF0985E6E4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9408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D421-9A47-41CF-8E21-203A222AC132}" type="datetimeFigureOut">
              <a:rPr lang="es-MX" smtClean="0"/>
              <a:t>02/03/2020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514A-8C62-41BA-BD26-FF0985E6E4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8384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D421-9A47-41CF-8E21-203A222AC132}" type="datetimeFigureOut">
              <a:rPr lang="es-MX" smtClean="0"/>
              <a:t>02/03/2020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514A-8C62-41BA-BD26-FF0985E6E4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7534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D421-9A47-41CF-8E21-203A222AC132}" type="datetimeFigureOut">
              <a:rPr lang="es-MX" smtClean="0"/>
              <a:t>02/03/2020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514A-8C62-41BA-BD26-FF0985E6E4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5602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E2DD421-9A47-41CF-8E21-203A222AC132}" type="datetimeFigureOut">
              <a:rPr lang="es-MX" smtClean="0"/>
              <a:t>02/03/2020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338514A-8C62-41BA-BD26-FF0985E6E4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392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D421-9A47-41CF-8E21-203A222AC132}" type="datetimeFigureOut">
              <a:rPr lang="es-MX" smtClean="0"/>
              <a:t>02/03/2020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514A-8C62-41BA-BD26-FF0985E6E4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176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E2DD421-9A47-41CF-8E21-203A222AC132}" type="datetimeFigureOut">
              <a:rPr lang="es-MX" smtClean="0"/>
              <a:t>02/03/2020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338514A-8C62-41BA-BD26-FF0985E6E4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237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D421-9A47-41CF-8E21-203A222AC132}" type="datetimeFigureOut">
              <a:rPr lang="es-MX" smtClean="0"/>
              <a:t>02/03/2020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514A-8C62-41BA-BD26-FF0985E6E4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6421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D421-9A47-41CF-8E21-203A222AC132}" type="datetimeFigureOut">
              <a:rPr lang="es-MX" smtClean="0"/>
              <a:t>02/03/2020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514A-8C62-41BA-BD26-FF0985E6E4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448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D421-9A47-41CF-8E21-203A222AC132}" type="datetimeFigureOut">
              <a:rPr lang="es-MX" smtClean="0"/>
              <a:t>02/03/2020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514A-8C62-41BA-BD26-FF0985E6E4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953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D421-9A47-41CF-8E21-203A222AC132}" type="datetimeFigureOut">
              <a:rPr lang="es-MX" smtClean="0"/>
              <a:t>02/03/2020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514A-8C62-41BA-BD26-FF0985E6E4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85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D421-9A47-41CF-8E21-203A222AC132}" type="datetimeFigureOut">
              <a:rPr lang="es-MX" smtClean="0"/>
              <a:t>02/03/2020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514A-8C62-41BA-BD26-FF0985E6E4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628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D421-9A47-41CF-8E21-203A222AC132}" type="datetimeFigureOut">
              <a:rPr lang="es-MX" smtClean="0"/>
              <a:t>02/03/2020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514A-8C62-41BA-BD26-FF0985E6E4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156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DD421-9A47-41CF-8E21-203A222AC132}" type="datetimeFigureOut">
              <a:rPr lang="es-MX" smtClean="0"/>
              <a:t>02/03/2020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8514A-8C62-41BA-BD26-FF0985E6E4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9346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lancavg.com/tc3044swq/s18swq.pdf" TargetMode="External"/><Relationship Id="rId2" Type="http://schemas.openxmlformats.org/officeDocument/2006/relationships/hyperlink" Target="https://standards.ieee.org/standard/829-2008.html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E1A2A-6474-4609-8EFD-D908AAD5C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073" y="611914"/>
            <a:ext cx="11443854" cy="18250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Estándar IEEE-829 </a:t>
            </a:r>
            <a:br>
              <a:rPr lang="en-US" dirty="0"/>
            </a:br>
            <a:r>
              <a:rPr lang="en-US" sz="3600" dirty="0"/>
              <a:t>“Standard for Software Test Documentation”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A99275-D215-493E-82DF-562A2A5C4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0709" y="2953327"/>
            <a:ext cx="9850581" cy="2214418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MODELOS DE PRUEBA DE SOFTWARE                                                                </a:t>
            </a:r>
          </a:p>
          <a:p>
            <a:pPr algn="r"/>
            <a:r>
              <a:rPr lang="es-MX" dirty="0"/>
              <a:t>3CV61</a:t>
            </a:r>
            <a:br>
              <a:rPr lang="es-MX" dirty="0"/>
            </a:br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Escalona Espinosa Omam Sebastian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Hernández de la Rosa Itzel Montserrat</a:t>
            </a:r>
          </a:p>
          <a:p>
            <a:endParaRPr lang="es-MX" dirty="0"/>
          </a:p>
          <a:p>
            <a:pPr algn="r"/>
            <a:r>
              <a:rPr lang="es-MX" dirty="0"/>
              <a:t>ALTAS (Conferencias)</a:t>
            </a:r>
          </a:p>
        </p:txBody>
      </p:sp>
    </p:spTree>
    <p:extLst>
      <p:ext uri="{BB962C8B-B14F-4D97-AF65-F5344CB8AC3E}">
        <p14:creationId xmlns:p14="http://schemas.microsoft.com/office/powerpoint/2010/main" val="363000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D5F0C-5DC2-446E-84C0-571BC3DE3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5" y="493129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EDD325-EC80-4EBF-9066-76DE54FCA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9889"/>
            <a:ext cx="10515600" cy="848302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El objetivo del estándar es proporcionar un conjunto estandarizado de documentos para la documentación de pruebas de software.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9E34093-DC58-416D-AB76-515F0F2C5A90}"/>
              </a:ext>
            </a:extLst>
          </p:cNvPr>
          <p:cNvSpPr txBox="1">
            <a:spLocks/>
          </p:cNvSpPr>
          <p:nvPr/>
        </p:nvSpPr>
        <p:spPr>
          <a:xfrm>
            <a:off x="2175164" y="2461735"/>
            <a:ext cx="72944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3600" dirty="0"/>
              <a:t>Aplicación del estándar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B619CF6-17C2-4BA7-8A7E-7D5C9BC51BB5}"/>
              </a:ext>
            </a:extLst>
          </p:cNvPr>
          <p:cNvSpPr txBox="1">
            <a:spLocks/>
          </p:cNvSpPr>
          <p:nvPr/>
        </p:nvSpPr>
        <p:spPr>
          <a:xfrm>
            <a:off x="838200" y="3787298"/>
            <a:ext cx="10515600" cy="2377642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400" dirty="0"/>
              <a:t>● Es genérico para cubrir todos los tipos de prueba. </a:t>
            </a:r>
          </a:p>
          <a:p>
            <a:pPr marL="0" indent="0">
              <a:buNone/>
            </a:pPr>
            <a:r>
              <a:rPr lang="es-MX" sz="2400" dirty="0"/>
              <a:t>● Los documentos pueden adaptarse. </a:t>
            </a:r>
            <a:br>
              <a:rPr lang="es-MX" sz="2400" dirty="0"/>
            </a:br>
            <a:br>
              <a:rPr lang="es-MX" sz="2400" dirty="0"/>
            </a:br>
            <a:endParaRPr lang="es-MX" sz="2400" dirty="0"/>
          </a:p>
          <a:p>
            <a:pPr marL="0" indent="0">
              <a:buNone/>
            </a:pPr>
            <a:r>
              <a:rPr lang="es-MX" sz="2400" dirty="0"/>
              <a:t>● La idea es que cualquiera que se una al proyecto sepa qué documentos se usan y para qué propósito. </a:t>
            </a:r>
          </a:p>
          <a:p>
            <a:pPr marL="0" indent="0">
              <a:buNone/>
            </a:pPr>
            <a:r>
              <a:rPr lang="es-MX" sz="2400" dirty="0"/>
              <a:t>● Agilizar el trabajo.</a:t>
            </a:r>
          </a:p>
        </p:txBody>
      </p:sp>
    </p:spTree>
    <p:extLst>
      <p:ext uri="{BB962C8B-B14F-4D97-AF65-F5344CB8AC3E}">
        <p14:creationId xmlns:p14="http://schemas.microsoft.com/office/powerpoint/2010/main" val="2884854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C02B81-86DB-4D9E-810D-D180A1DA6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¿Qué se tiene?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3A39FA-5CEF-4094-A884-4E0D9F3EC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70909"/>
            <a:ext cx="10820400" cy="3447776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● Diseño de casos de prueba. </a:t>
            </a:r>
          </a:p>
          <a:p>
            <a:pPr marL="0" indent="0">
              <a:buNone/>
            </a:pPr>
            <a:r>
              <a:rPr lang="es-MX" dirty="0"/>
              <a:t>● Ejecución de casos de prueba. </a:t>
            </a:r>
          </a:p>
          <a:p>
            <a:pPr marL="0" indent="0">
              <a:buNone/>
            </a:pPr>
            <a:r>
              <a:rPr lang="es-MX" dirty="0"/>
              <a:t>● Resultados de casos de prueba. </a:t>
            </a:r>
          </a:p>
          <a:p>
            <a:pPr marL="0" indent="0">
              <a:buNone/>
            </a:pPr>
            <a:r>
              <a:rPr lang="es-MX" dirty="0"/>
              <a:t>● Plan inicial de pruebas (caja negra y caja blanca)</a:t>
            </a:r>
          </a:p>
        </p:txBody>
      </p:sp>
    </p:spTree>
    <p:extLst>
      <p:ext uri="{BB962C8B-B14F-4D97-AF65-F5344CB8AC3E}">
        <p14:creationId xmlns:p14="http://schemas.microsoft.com/office/powerpoint/2010/main" val="199304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A93BC-D2C3-40D5-9B53-C49285DA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Especificación del diseño de pruebas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95FE95-5816-499B-A82A-990B0174F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7" y="2940556"/>
            <a:ext cx="7114309" cy="2438401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● Se determina qué necesita ser probado. </a:t>
            </a:r>
          </a:p>
          <a:p>
            <a:pPr marL="0" indent="0">
              <a:buNone/>
            </a:pPr>
            <a:r>
              <a:rPr lang="es-MX" dirty="0"/>
              <a:t>● Se determina cómo sería una prueba exitosa. </a:t>
            </a:r>
          </a:p>
          <a:p>
            <a:pPr marL="0" indent="0">
              <a:buNone/>
            </a:pPr>
            <a:r>
              <a:rPr lang="es-MX" dirty="0"/>
              <a:t>● Se deriva de los requerimientos.</a:t>
            </a:r>
          </a:p>
        </p:txBody>
      </p:sp>
      <p:pic>
        <p:nvPicPr>
          <p:cNvPr id="1026" name="Picture 2" descr="Resultado de imagen para formulario animado">
            <a:extLst>
              <a:ext uri="{FF2B5EF4-FFF2-40B4-BE49-F238E27FC236}">
                <a16:creationId xmlns:a16="http://schemas.microsoft.com/office/drawing/2014/main" id="{3BB52D50-1ECD-4893-8E9A-44B20D071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83" y="391744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469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E5DAF-2387-4843-937A-C136CC8D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7055" y="1138445"/>
            <a:ext cx="8610600" cy="1293028"/>
          </a:xfrm>
        </p:spPr>
        <p:txBody>
          <a:bodyPr/>
          <a:lstStyle/>
          <a:p>
            <a:pPr algn="ctr"/>
            <a:r>
              <a:rPr lang="es-MX" dirty="0"/>
              <a:t>Especificación de casos de prueba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0F8617-182C-4E5D-9B42-BB57E6131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218" y="2895600"/>
            <a:ext cx="5811982" cy="332308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s-MX" dirty="0"/>
              <a:t>● Valores exactos de entrada y otros que se requieran.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● Valores exactos de salida y cambios del sistema esperados.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● Pasos para ejecutar las pruebas.</a:t>
            </a:r>
          </a:p>
        </p:txBody>
      </p:sp>
      <p:pic>
        <p:nvPicPr>
          <p:cNvPr id="2050" name="Picture 2" descr="Resultado de imagen para pruebas logo">
            <a:extLst>
              <a:ext uri="{FF2B5EF4-FFF2-40B4-BE49-F238E27FC236}">
                <a16:creationId xmlns:a16="http://schemas.microsoft.com/office/drawing/2014/main" id="{025FEF3A-DC11-4921-8624-7F55FAC4F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67" b="90000" l="12667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545" y="3575675"/>
            <a:ext cx="2507096" cy="239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91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96BDE-CF3C-4223-A2B9-FE202726F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315"/>
            <a:ext cx="8610600" cy="1293028"/>
          </a:xfrm>
        </p:spPr>
        <p:txBody>
          <a:bodyPr/>
          <a:lstStyle/>
          <a:p>
            <a:pPr algn="ctr"/>
            <a:r>
              <a:rPr lang="es-MX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87F45D-A4AA-422A-A21C-59A823B80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https://standards.ieee.org/standard/829-2008.htmll</a:t>
            </a:r>
            <a:endParaRPr lang="es-MX" dirty="0"/>
          </a:p>
          <a:p>
            <a:r>
              <a:rPr lang="es-MX" dirty="0">
                <a:hlinkClick r:id="rId3"/>
              </a:rPr>
              <a:t>http://blancavg.com/tc3044swq/s18swq.pdf</a:t>
            </a:r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82056585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31</TotalTime>
  <Words>225</Words>
  <Application>Microsoft Office PowerPoint</Application>
  <PresentationFormat>Panorámica</PresentationFormat>
  <Paragraphs>30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Estela de condensación</vt:lpstr>
      <vt:lpstr>Estándar IEEE-829  “Standard for Software Test Documentation”</vt:lpstr>
      <vt:lpstr>Objetivo</vt:lpstr>
      <vt:lpstr>¿Qué se tiene?</vt:lpstr>
      <vt:lpstr>Especificación del diseño de pruebas</vt:lpstr>
      <vt:lpstr>Especificación de casos de prueba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Estándar IEEE-829 “Standard for Software Test Documentation”</dc:title>
  <dc:creator>Omam Escalona</dc:creator>
  <cp:lastModifiedBy>Omam Escalona</cp:lastModifiedBy>
  <cp:revision>12</cp:revision>
  <dcterms:created xsi:type="dcterms:W3CDTF">2020-03-02T22:17:16Z</dcterms:created>
  <dcterms:modified xsi:type="dcterms:W3CDTF">2020-03-02T22:48:38Z</dcterms:modified>
</cp:coreProperties>
</file>