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20A2-4910-4CA5-B643-B4C92ADE8566}" type="datetimeFigureOut">
              <a:rPr lang="fi-FI" smtClean="0"/>
              <a:t>7.12.2014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0E4D-2BDC-4225-8979-927047F6C5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38854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20A2-4910-4CA5-B643-B4C92ADE8566}" type="datetimeFigureOut">
              <a:rPr lang="fi-FI" smtClean="0"/>
              <a:t>7.12.2014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0E4D-2BDC-4225-8979-927047F6C5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005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20A2-4910-4CA5-B643-B4C92ADE8566}" type="datetimeFigureOut">
              <a:rPr lang="fi-FI" smtClean="0"/>
              <a:t>7.12.2014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0E4D-2BDC-4225-8979-927047F6C5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34658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20A2-4910-4CA5-B643-B4C92ADE8566}" type="datetimeFigureOut">
              <a:rPr lang="fi-FI" smtClean="0"/>
              <a:t>7.12.2014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0E4D-2BDC-4225-8979-927047F6C5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45765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20A2-4910-4CA5-B643-B4C92ADE8566}" type="datetimeFigureOut">
              <a:rPr lang="fi-FI" smtClean="0"/>
              <a:t>7.12.2014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0E4D-2BDC-4225-8979-927047F6C5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8109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20A2-4910-4CA5-B643-B4C92ADE8566}" type="datetimeFigureOut">
              <a:rPr lang="fi-FI" smtClean="0"/>
              <a:t>7.12.2014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0E4D-2BDC-4225-8979-927047F6C5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0189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20A2-4910-4CA5-B643-B4C92ADE8566}" type="datetimeFigureOut">
              <a:rPr lang="fi-FI" smtClean="0"/>
              <a:t>7.12.2014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0E4D-2BDC-4225-8979-927047F6C5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31841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20A2-4910-4CA5-B643-B4C92ADE8566}" type="datetimeFigureOut">
              <a:rPr lang="fi-FI" smtClean="0"/>
              <a:t>7.12.2014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0E4D-2BDC-4225-8979-927047F6C5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67597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20A2-4910-4CA5-B643-B4C92ADE8566}" type="datetimeFigureOut">
              <a:rPr lang="fi-FI" smtClean="0"/>
              <a:t>7.12.2014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0E4D-2BDC-4225-8979-927047F6C5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93739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20A2-4910-4CA5-B643-B4C92ADE8566}" type="datetimeFigureOut">
              <a:rPr lang="fi-FI" smtClean="0"/>
              <a:t>7.12.2014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0E4D-2BDC-4225-8979-927047F6C5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842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20A2-4910-4CA5-B643-B4C92ADE8566}" type="datetimeFigureOut">
              <a:rPr lang="fi-FI" smtClean="0"/>
              <a:t>7.12.2014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0E4D-2BDC-4225-8979-927047F6C5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0754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820A2-4910-4CA5-B643-B4C92ADE8566}" type="datetimeFigureOut">
              <a:rPr lang="fi-FI" smtClean="0"/>
              <a:t>7.12.2014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50E4D-2BDC-4225-8979-927047F6C5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652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Product Lister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By Antti Minkkinen &amp; James Pearce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734730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Goals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Application for sharing and </a:t>
            </a:r>
            <a:r>
              <a:rPr lang="fi-FI" dirty="0" smtClean="0"/>
              <a:t>listing prices </a:t>
            </a:r>
            <a:r>
              <a:rPr lang="fi-FI" dirty="0" smtClean="0"/>
              <a:t>for different products</a:t>
            </a:r>
          </a:p>
          <a:p>
            <a:r>
              <a:rPr lang="fi-FI" dirty="0" smtClean="0"/>
              <a:t>Users can add products, connect products to shops </a:t>
            </a:r>
            <a:r>
              <a:rPr lang="fi-FI" dirty="0" smtClean="0"/>
              <a:t>with prices of the product at that shop</a:t>
            </a:r>
            <a:endParaRPr lang="fi-FI" dirty="0" smtClean="0"/>
          </a:p>
          <a:p>
            <a:r>
              <a:rPr lang="fi-FI" dirty="0" smtClean="0"/>
              <a:t>Users can search for </a:t>
            </a:r>
            <a:r>
              <a:rPr lang="fi-FI" dirty="0" smtClean="0"/>
              <a:t>products and the software will list all the shops it knows of with that product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276277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Class diagram</a:t>
            </a:r>
            <a:endParaRPr lang="fi-FI" dirty="0"/>
          </a:p>
        </p:txBody>
      </p:sp>
      <p:pic>
        <p:nvPicPr>
          <p:cNvPr id="1026" name="Picture 2" descr="\\JAMES-PC\Users\James\gitti\AndroidProgramming\doc\class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7674477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318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Problems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Can the user be trusted?</a:t>
            </a:r>
          </a:p>
          <a:p>
            <a:r>
              <a:rPr lang="fi-FI" dirty="0" smtClean="0"/>
              <a:t>How to make the actual </a:t>
            </a:r>
            <a:r>
              <a:rPr lang="fi-FI" dirty="0" smtClean="0"/>
              <a:t>product widespreadable</a:t>
            </a:r>
            <a:endParaRPr lang="fi-FI" dirty="0" smtClean="0"/>
          </a:p>
          <a:p>
            <a:endParaRPr lang="fi-FI" dirty="0" smtClean="0"/>
          </a:p>
          <a:p>
            <a:endParaRPr lang="fi-FI" dirty="0" smtClean="0"/>
          </a:p>
          <a:p>
            <a:endParaRPr lang="fi-FI" dirty="0" smtClean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79234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Demo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This is an awesome demo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78189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Thank you for listening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Questions?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227821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82</Words>
  <Application>Microsoft Office PowerPoint</Application>
  <PresentationFormat>On-screen Show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Product Lister</vt:lpstr>
      <vt:lpstr>Goals</vt:lpstr>
      <vt:lpstr>Class diagram</vt:lpstr>
      <vt:lpstr>Problems</vt:lpstr>
      <vt:lpstr>Demo</vt:lpstr>
      <vt:lpstr>Thank you for listening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Lister</dc:title>
  <dc:creator>James</dc:creator>
  <cp:lastModifiedBy>James</cp:lastModifiedBy>
  <cp:revision>9</cp:revision>
  <dcterms:created xsi:type="dcterms:W3CDTF">2014-12-07T09:55:26Z</dcterms:created>
  <dcterms:modified xsi:type="dcterms:W3CDTF">2014-12-07T20:28:27Z</dcterms:modified>
</cp:coreProperties>
</file>