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88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0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465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576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1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1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18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759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37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4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54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20A2-4910-4CA5-B643-B4C92ADE8566}" type="datetimeFigureOut">
              <a:rPr lang="fi-FI" smtClean="0"/>
              <a:t>7.12.2014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5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Product Lister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 Antti Minkkinen &amp; James Pearce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347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Welcome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What we are going to show you</a:t>
            </a:r>
          </a:p>
          <a:p>
            <a:pPr lvl="1"/>
            <a:r>
              <a:rPr lang="fi-FI" dirty="0" smtClean="0"/>
              <a:t>Goals</a:t>
            </a:r>
          </a:p>
          <a:p>
            <a:pPr lvl="1"/>
            <a:r>
              <a:rPr lang="fi-FI" dirty="0" smtClean="0"/>
              <a:t>What it looks like</a:t>
            </a:r>
          </a:p>
          <a:p>
            <a:pPr lvl="1"/>
            <a:r>
              <a:rPr lang="fi-FI" dirty="0" smtClean="0"/>
              <a:t>Possible future poblems</a:t>
            </a:r>
          </a:p>
          <a:p>
            <a:pPr lvl="1"/>
            <a:r>
              <a:rPr lang="fi-FI" dirty="0" smtClean="0"/>
              <a:t>Demo</a:t>
            </a:r>
          </a:p>
          <a:p>
            <a:pPr marL="0" indent="0">
              <a:buNone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7552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Goals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Application for sharing and listing prices for different products</a:t>
            </a:r>
          </a:p>
          <a:p>
            <a:r>
              <a:rPr lang="fi-FI" dirty="0" smtClean="0"/>
              <a:t>Users can add products, connect products to shops with prices of the product at that shop</a:t>
            </a:r>
          </a:p>
          <a:p>
            <a:r>
              <a:rPr lang="fi-FI" dirty="0" smtClean="0"/>
              <a:t>Users can search for products and the software will list all the shops it knows of with that product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762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Class diagram</a:t>
            </a:r>
            <a:endParaRPr lang="fi-FI" dirty="0"/>
          </a:p>
        </p:txBody>
      </p:sp>
      <p:pic>
        <p:nvPicPr>
          <p:cNvPr id="1026" name="Picture 2" descr="\\JAMES-PC\Users\James\gitti\AndroidProgramming\doc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7447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1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Problems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Can the user be trusted?</a:t>
            </a:r>
          </a:p>
          <a:p>
            <a:r>
              <a:rPr lang="fi-FI" dirty="0" smtClean="0"/>
              <a:t>How to make the actual product widespreadable</a:t>
            </a:r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923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Demo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This is an awesome demo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81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Thank you for listening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Questions?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278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99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Product Lister</vt:lpstr>
      <vt:lpstr>Welcome</vt:lpstr>
      <vt:lpstr>Goals</vt:lpstr>
      <vt:lpstr>Class diagram</vt:lpstr>
      <vt:lpstr>Problems</vt:lpstr>
      <vt:lpstr>Demo</vt:lpstr>
      <vt:lpstr>Thank you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Lister</dc:title>
  <dc:creator>James</dc:creator>
  <cp:lastModifiedBy>James</cp:lastModifiedBy>
  <cp:revision>12</cp:revision>
  <dcterms:created xsi:type="dcterms:W3CDTF">2014-12-07T09:55:26Z</dcterms:created>
  <dcterms:modified xsi:type="dcterms:W3CDTF">2014-12-07T21:06:56Z</dcterms:modified>
</cp:coreProperties>
</file>