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8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0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6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1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8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5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37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4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5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Product Lister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Antti Minkkinen &amp; James Pearce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47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Application for sharing and finding cheap prices for different products</a:t>
            </a:r>
          </a:p>
          <a:p>
            <a:r>
              <a:rPr lang="fi-FI" dirty="0" smtClean="0"/>
              <a:t>Users can add products, connect products to shops and add prices to these products</a:t>
            </a:r>
          </a:p>
          <a:p>
            <a:r>
              <a:rPr lang="fi-FI" dirty="0" smtClean="0"/>
              <a:t>Users can search for products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27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diagram</a:t>
            </a:r>
            <a:endParaRPr lang="fi-FI" dirty="0"/>
          </a:p>
        </p:txBody>
      </p:sp>
      <p:pic>
        <p:nvPicPr>
          <p:cNvPr id="1026" name="Picture 2" descr="\\JAMES-PC\Users\James\gitti\AndroidProgramming\doc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44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Can the user be trusted?</a:t>
            </a:r>
          </a:p>
          <a:p>
            <a:r>
              <a:rPr lang="fi-FI" dirty="0" smtClean="0"/>
              <a:t>How to make the actual product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9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81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Thank you for listening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Questions?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78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Product Lister</vt:lpstr>
      <vt:lpstr>Goals</vt:lpstr>
      <vt:lpstr>Class diagram</vt:lpstr>
      <vt:lpstr>Problems</vt:lpstr>
      <vt:lpstr>Demo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Lister</dc:title>
  <dc:creator>James</dc:creator>
  <cp:lastModifiedBy>James</cp:lastModifiedBy>
  <cp:revision>6</cp:revision>
  <dcterms:created xsi:type="dcterms:W3CDTF">2014-12-07T09:55:26Z</dcterms:created>
  <dcterms:modified xsi:type="dcterms:W3CDTF">2014-12-07T11:19:01Z</dcterms:modified>
</cp:coreProperties>
</file>