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>
                <a:solidFill>
                  <a:srgbClr val="0066CC"/>
                </a:solidFill>
              </a:defRPr>
            </a:pPr>
            <a:r>
              <a:rPr dirty="0"/>
              <a:t>Hate Speech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Varanasi Abhiram (002819131)</a:t>
            </a:r>
          </a:p>
          <a:p>
            <a:r>
              <a:t>DS5220 – Supervised Machine Learning and Learning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Project Summary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Project Scope: Detecting hate and offensive speech on Twitter through NLP.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Methodology: Use of curated datasets, data preprocessing, and advanced NLP models.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Thank You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Social media platforms like Twitter enable open discourse but also allow hate speech to spread.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Hate speech on social media can cause societal harm and escalate real-world violence.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Goal: Develop a machine learning model to detect hate and offensive language on Twitter, contributing to a safer online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Main objective: Accurately classify tweets as 'Hate Speech,' 'Offensive Speech,' or 'Neutral.'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Success metrics: Minimize false positives/negatives.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Evaluation Metrics: Accuracy, Precision, Recall, F1-score.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Traditional Approaches: SVM, Naive Bayes, Decision Trees (Moderate success with binary classification).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Advanced Approaches: CNNs, RNNs, Transformer-based models like BERT.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Key Challenges: Handling sarcasm, complex slang, and understanding contextual language nuances.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Methodology - Dataset and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Dataset: Kaggle Hate Speech Detection Curated Dataset (balanced selection).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Data Collection: Additional tweets through Twitter API, focusing on relevant keywords.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Ethical considerations in data collection to comply with Twitter's data policies.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Methodology - Data Preprocessing and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Data Preprocessing: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  - Cleaning: Remove URLs, usernames, special characters.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  - Normalization: Convert to lowercase, expand contractions.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  - Tokenization &amp; Lemmatization.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Model Selection: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  - SVM, Logistic Regression for binary classification.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  - BERT/DistilBERT for multi-class classification.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Anticipated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Data Imbalance: Hate/Offensive tweets are fewer than neutral, which may bias the model.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Contextual Understanding: Recognizing hate speech in context requires handling sarcasm and slang.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Privacy and Ethics: Strict adherence to Twitter data policies to protect user information.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Software Requirements: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  - Python 3.x, Jupyter Notebook, NLP libraries (NLTK, spaCy), TensorFlow or PyTorch.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  - Twitter API for data collection.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Hardware Requirements: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  - Minimum 8 GB RAM, GPU support for advanced model training.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• Accuracy: Proportion of correct predictions.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Precision: True positive rate out of all positive predictions.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Recall: True positive rate out of all actual positive instances.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F1-Score: Combines precision and recall for balanced performance evaluation.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465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Hate Speech Detection</vt:lpstr>
      <vt:lpstr>Introduction</vt:lpstr>
      <vt:lpstr>Objective</vt:lpstr>
      <vt:lpstr>Literature Review</vt:lpstr>
      <vt:lpstr>Methodology - Dataset and Collection</vt:lpstr>
      <vt:lpstr>Methodology - Data Preprocessing and Model Selection</vt:lpstr>
      <vt:lpstr>Anticipated Challenges</vt:lpstr>
      <vt:lpstr>Requirements</vt:lpstr>
      <vt:lpstr>Evaluation Metrics</vt:lpstr>
      <vt:lpstr>Project Summary and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Abhiram Varanasi</dc:creator>
  <cp:keywords/>
  <dc:description>generated using python-pptx</dc:description>
  <cp:lastModifiedBy>Abhiram Varanasi</cp:lastModifiedBy>
  <cp:revision>2</cp:revision>
  <dcterms:created xsi:type="dcterms:W3CDTF">2013-01-27T09:14:16Z</dcterms:created>
  <dcterms:modified xsi:type="dcterms:W3CDTF">2024-10-31T05:38:36Z</dcterms:modified>
  <cp:category/>
</cp:coreProperties>
</file>