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Test Slide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731520" y="1645920"/>
            <a:ext cx="76809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This is a test slide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731520" y="2011680"/>
            <a:ext cx="76809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Bullet point 1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31520" y="2377440"/>
            <a:ext cx="76809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Bullet point 2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Test Company | 2024-01-01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Virgil.io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Deck</dc:title>
  <dc:subject>Test Deck</dc:subject>
  <dc:creator>Test User</dc:creator>
  <cp:lastModifiedBy>Test User</cp:lastModifiedBy>
  <cp:revision>1</cp:revision>
  <dcterms:created xsi:type="dcterms:W3CDTF">2025-07-07T02:49:33Z</dcterms:created>
  <dcterms:modified xsi:type="dcterms:W3CDTF">2025-07-07T02:49:33Z</dcterms:modified>
</cp:coreProperties>
</file>