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52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1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9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8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EBEBEB"/>
                </a:solidFill>
                <a:latin typeface="Century Gothic"/>
              </a:rPr>
              <a:t/>
            </a:r>
            <a:br>
              <a:rPr lang="en-US">
                <a:solidFill>
                  <a:srgbClr val="EBEBEB"/>
                </a:solidFill>
                <a:latin typeface="Century Gothic"/>
              </a:rPr>
            </a:br>
            <a:r>
              <a:rPr lang="en-US">
                <a:solidFill>
                  <a:srgbClr val="EBEBEB"/>
                </a:solidFill>
                <a:latin typeface="Century Gothic"/>
              </a:rPr>
              <a:t/>
            </a:r>
            <a:br>
              <a:rPr lang="en-US">
                <a:solidFill>
                  <a:srgbClr val="EBEBEB"/>
                </a:solidFill>
                <a:latin typeface="Century Gothic"/>
              </a:rPr>
            </a:br>
            <a:r>
              <a:rPr lang="en-US">
                <a:solidFill>
                  <a:srgbClr val="EBEBEB"/>
                </a:solidFill>
                <a:latin typeface="Century Gothic"/>
              </a:rPr>
              <a:t>Music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MAhantesh hiremath</a:t>
            </a:r>
          </a:p>
          <a:p>
            <a:r>
              <a:rPr lang="en-US" b="1"/>
              <a:t>303208716</a:t>
            </a:r>
          </a:p>
        </p:txBody>
      </p:sp>
    </p:spTree>
    <p:extLst>
      <p:ext uri="{BB962C8B-B14F-4D97-AF65-F5344CB8AC3E}">
        <p14:creationId xmlns:p14="http://schemas.microsoft.com/office/powerpoint/2010/main" val="221916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594512"/>
            <a:ext cx="8947150" cy="5653888"/>
          </a:xfrm>
        </p:spPr>
        <p:txBody>
          <a:bodyPr/>
          <a:lstStyle/>
          <a:p>
            <a:pPr marL="0" indent="0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/>
              <a:t>Thank you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1866900" y="787400"/>
            <a:ext cx="1987506" cy="1209675"/>
          </a:xfrm>
        </p:spPr>
        <p:txBody>
          <a:bodyPr/>
          <a:lstStyle/>
          <a:p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9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>
                <a:solidFill>
                  <a:srgbClr val="82A222"/>
                </a:solidFill>
                <a:latin typeface="Century Gothic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Music is One of the Most favored feeling around everybody in the world.</a:t>
            </a:r>
          </a:p>
          <a:p>
            <a:r>
              <a:rPr lang="en-US" sz="3600"/>
              <a:t>Music gave birth in Africa and Lived as American </a:t>
            </a:r>
            <a:r>
              <a:rPr lang="en-US" sz="2700"/>
              <a:t>(</a:t>
            </a:r>
            <a:r>
              <a:rPr lang="en-US" sz="2700" i="1"/>
              <a:t>USA Contributes 18%-25% to Global Music Revenue Every Year</a:t>
            </a:r>
            <a:r>
              <a:rPr lang="en-US" sz="27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62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817" y="1990674"/>
            <a:ext cx="8946541" cy="4195481"/>
          </a:xfrm>
        </p:spPr>
        <p:txBody>
          <a:bodyPr/>
          <a:lstStyle/>
          <a:p>
            <a:r>
              <a:rPr lang="en-US" sz="3600">
                <a:solidFill>
                  <a:srgbClr val="FFFFFF"/>
                </a:solidFill>
                <a:latin typeface="Century Gothic"/>
              </a:rPr>
              <a:t>Data Source NMPA (National Music Publishers Association). </a:t>
            </a:r>
            <a:endParaRPr lang="en-US" sz="1600">
              <a:solidFill>
                <a:srgbClr val="FFFFFF"/>
              </a:solidFill>
              <a:latin typeface="Century Gothic"/>
            </a:endParaRPr>
          </a:p>
          <a:p>
            <a:r>
              <a:rPr lang="en-US" sz="3600">
                <a:solidFill>
                  <a:srgbClr val="FFFFFF"/>
                </a:solidFill>
                <a:latin typeface="Century Gothic"/>
              </a:rPr>
              <a:t>Cleaned Data Stored in .csv file extension.</a:t>
            </a:r>
          </a:p>
          <a:p>
            <a:r>
              <a:rPr lang="en-US" sz="3600">
                <a:solidFill>
                  <a:srgbClr val="FFFFFF"/>
                </a:solidFill>
                <a:latin typeface="Century Gothic"/>
              </a:rPr>
              <a:t>Data Reference Link http://www.nmpa.org</a:t>
            </a: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  <a:latin typeface="Century Gothic"/>
            </a:endParaRP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0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BEBEB"/>
                </a:solidFill>
                <a:latin typeface="Century Gothic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Analysis 1: (App.py)</a:t>
            </a:r>
          </a:p>
          <a:p>
            <a:r>
              <a:rPr lang="en-US" sz="3600"/>
              <a:t>Selecting the Country and Analysis Factor Application Generate the Image Showing Revenue Variation from 1995-2005 </a:t>
            </a:r>
          </a:p>
          <a:p>
            <a:r>
              <a:rPr lang="en-US"/>
              <a:t>Ex:Country USA and Factor Radio Revenue/Online sale Revenue/Total Revenue(includes 9 factors)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Application Image</a:t>
            </a:r>
          </a:p>
        </p:txBody>
      </p:sp>
      <p:pic>
        <p:nvPicPr>
          <p:cNvPr id="4" name="Content Placeholder 3" descr="ap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1869" y="2052638"/>
            <a:ext cx="6034731" cy="4195762"/>
          </a:xfrm>
        </p:spPr>
      </p:pic>
    </p:spTree>
    <p:extLst>
      <p:ext uri="{BB962C8B-B14F-4D97-AF65-F5344CB8AC3E}">
        <p14:creationId xmlns:p14="http://schemas.microsoft.com/office/powerpoint/2010/main" val="413752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BEBEB"/>
                </a:solidFill>
                <a:latin typeface="Century Gothic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77" y="1908619"/>
            <a:ext cx="8946541" cy="4195481"/>
          </a:xfrm>
        </p:spPr>
        <p:txBody>
          <a:bodyPr/>
          <a:lstStyle/>
          <a:p>
            <a:r>
              <a:rPr lang="en-US" sz="3600">
                <a:solidFill>
                  <a:srgbClr val="FFFFFF"/>
                </a:solidFill>
                <a:latin typeface="Century Gothic"/>
              </a:rPr>
              <a:t>In 2012 out of 1000 people 114 people owns the Valid Music Unit.</a:t>
            </a:r>
          </a:p>
          <a:p>
            <a:r>
              <a:rPr lang="en-US" sz="3600">
                <a:solidFill>
                  <a:srgbClr val="FFFFFF"/>
                </a:solidFill>
                <a:latin typeface="Century Gothic"/>
              </a:rPr>
              <a:t>In 1999 it was 221 people for every 1000 population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Ex:USA has Population 310 million where 36 million people has contributed &gt;$6 each which is total Revenue(Where Sweden $37 each)</a:t>
            </a:r>
          </a:p>
        </p:txBody>
      </p:sp>
    </p:spTree>
    <p:extLst>
      <p:ext uri="{BB962C8B-B14F-4D97-AF65-F5344CB8AC3E}">
        <p14:creationId xmlns:p14="http://schemas.microsoft.com/office/powerpoint/2010/main" val="179035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BEBEB"/>
                </a:solidFill>
                <a:latin typeface="Century Gothic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Analysis 2: </a:t>
            </a:r>
          </a:p>
        </p:txBody>
      </p:sp>
      <p:pic>
        <p:nvPicPr>
          <p:cNvPr id="4" name="Picture 3" descr="saleanalys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65792"/>
            <a:ext cx="5304369" cy="40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Visualisation</a:t>
            </a:r>
          </a:p>
        </p:txBody>
      </p:sp>
      <p:pic>
        <p:nvPicPr>
          <p:cNvPr id="4" name="Content Placeholder 3" descr="sal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3338" y="1862138"/>
            <a:ext cx="8547100" cy="4557237"/>
          </a:xfrm>
        </p:spPr>
      </p:pic>
    </p:spTree>
    <p:extLst>
      <p:ext uri="{BB962C8B-B14F-4D97-AF65-F5344CB8AC3E}">
        <p14:creationId xmlns:p14="http://schemas.microsoft.com/office/powerpoint/2010/main" val="252684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BEBEB"/>
                </a:solidFill>
                <a:latin typeface="Century Gothic"/>
              </a:rP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Music Industry was at its peak in 1999</a:t>
            </a:r>
          </a:p>
          <a:p>
            <a:r>
              <a:rPr lang="en-US" sz="3600"/>
              <a:t> When Napster Poped up with pear to pear File sharing. Which directly effected the sales of music in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203205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   Music Map</vt:lpstr>
      <vt:lpstr>Introduction</vt:lpstr>
      <vt:lpstr>Data Collection</vt:lpstr>
      <vt:lpstr>Data Analysis</vt:lpstr>
      <vt:lpstr>Data Application Image</vt:lpstr>
      <vt:lpstr>Data Analysis</vt:lpstr>
      <vt:lpstr>Data Analysis</vt:lpstr>
      <vt:lpstr>Data Visualisation</vt:lpstr>
      <vt:lpstr>Observations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2013-07-15T20:25:18Z</dcterms:created>
  <dcterms:modified xsi:type="dcterms:W3CDTF">2014-03-23T04:00:14Z</dcterms:modified>
</cp:coreProperties>
</file>