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A78F-79EF-46A8-8148-72BE988D52C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B771-C588-4662-A5F8-BE3C2E0D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Concurrency: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Extending SMACK to Support pthreads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Montgomery Carter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Subgoal</a:t>
            </a:r>
            <a:r>
              <a:rPr lang="en-US" dirty="0" smtClean="0"/>
              <a:t> – Make it easier to model </a:t>
            </a:r>
            <a:r>
              <a:rPr lang="en-US" dirty="0" err="1" smtClean="0"/>
              <a:t>concurrecny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SMACK Toolchain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Boogie IVL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Corral – Concurrency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Modeling Concurrency:</vt:lpstr>
      <vt:lpstr>Motivation</vt:lpstr>
      <vt:lpstr>Subgoal – Make it easier to model concurrecny</vt:lpstr>
      <vt:lpstr>SMACK Toolchain Flow</vt:lpstr>
      <vt:lpstr>Boogie IVL</vt:lpstr>
      <vt:lpstr>Corral – Concurrency Primitives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Concurrency:</dc:title>
  <dc:creator>Montgomery Carter</dc:creator>
  <cp:lastModifiedBy>Montgomery Carter</cp:lastModifiedBy>
  <cp:revision>2</cp:revision>
  <dcterms:created xsi:type="dcterms:W3CDTF">2015-04-22T21:37:16Z</dcterms:created>
  <dcterms:modified xsi:type="dcterms:W3CDTF">2015-04-22T21:51:21Z</dcterms:modified>
</cp:coreProperties>
</file>