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99" d="100"/>
          <a:sy n="99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edsci.ox.ac.uk/study/skillstraining/calendar/data-analysis-visualisation-in-r-for-biologists-online-1" TargetMode="Externa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Advanced R course for data analysis and visualisation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1029</Words>
  <Application>Microsoft Macintosh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21</cp:revision>
  <dcterms:created xsi:type="dcterms:W3CDTF">2021-01-19T14:20:30Z</dcterms:created>
  <dcterms:modified xsi:type="dcterms:W3CDTF">2022-04-26T08:07:04Z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