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6" r:id="rId16"/>
    <p:sldId id="282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7" r:id="rId29"/>
    <p:sldId id="278" r:id="rId30"/>
    <p:sldId id="280" r:id="rId31"/>
    <p:sldId id="281" r:id="rId3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 snapToObjects="1">
      <p:cViewPr varScale="1">
        <p:scale>
          <a:sx n="108" d="100"/>
          <a:sy n="108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/>
            <a:t>Constants are unchanging</a:t>
          </a:r>
          <a:endParaRPr lang="en-US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Avogadro’s number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/>
            <a:t>Variables are placeholders</a:t>
          </a:r>
          <a:endParaRPr lang="en-US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Avogadro’s number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Constants are unchanging</a:t>
          </a:r>
          <a:endParaRPr lang="en-US" sz="2000" kern="120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Variables are placeholders</a:t>
          </a:r>
          <a:endParaRPr lang="en-US" sz="2000" kern="120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orao/MSD_R_course_HT2022/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Trinity 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2022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3]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800" y="4875480"/>
            <a:ext cx="1814040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Gene_id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61832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  <a:r>
              <a:rPr lang="en-US" sz="24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https://github.com/sraorao/MSD_R_course_HT2022/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899446945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</TotalTime>
  <Words>1414</Words>
  <Application>Microsoft Office PowerPoint</Application>
  <PresentationFormat>On-screen Show (4:3)</PresentationFormat>
  <Paragraphs>296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Srinivasa Rao Rao</cp:lastModifiedBy>
  <cp:revision>78</cp:revision>
  <dcterms:created xsi:type="dcterms:W3CDTF">2021-01-18T11:47:19Z</dcterms:created>
  <dcterms:modified xsi:type="dcterms:W3CDTF">2022-04-26T07:07:57Z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