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3" r:id="rId3"/>
    <p:sldId id="282" r:id="rId4"/>
    <p:sldId id="292" r:id="rId5"/>
    <p:sldId id="269" r:id="rId6"/>
    <p:sldId id="272" r:id="rId7"/>
    <p:sldId id="283" r:id="rId8"/>
    <p:sldId id="291" r:id="rId9"/>
    <p:sldId id="270" r:id="rId10"/>
    <p:sldId id="273" r:id="rId11"/>
    <p:sldId id="284" r:id="rId12"/>
    <p:sldId id="290" r:id="rId13"/>
    <p:sldId id="287" r:id="rId14"/>
    <p:sldId id="275" r:id="rId15"/>
    <p:sldId id="285" r:id="rId16"/>
    <p:sldId id="286" r:id="rId17"/>
    <p:sldId id="276" r:id="rId18"/>
    <p:sldId id="288" r:id="rId19"/>
    <p:sldId id="265" r:id="rId20"/>
    <p:sldId id="259" r:id="rId21"/>
    <p:sldId id="278" r:id="rId22"/>
    <p:sldId id="260" r:id="rId23"/>
    <p:sldId id="279" r:id="rId24"/>
    <p:sldId id="261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1FC7F-35CC-4F54-889C-E060A851B692}" v="1164" dt="2024-04-17T05:59:16.594"/>
    <p1510:client id="{51FFC496-20A9-E2C6-BC38-DE77D7DC7A5F}" v="1242" dt="2024-04-17T00:46:36.866"/>
    <p1510:client id="{880A5E8A-14D0-45F6-8489-BAD60FAE8121}" v="1482" dt="2024-04-17T03:04:37.173"/>
    <p1510:client id="{9230D35D-B280-4B47-B7BE-23F890D25054}" v="846" dt="2024-04-17T02:52:21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mann, Matthew Robert" userId="S::herrmama@iu.edu::d5a353d7-bc80-4c2c-b646-ebdf50e5e23a" providerId="AD" clId="Web-{51FFC496-20A9-E2C6-BC38-DE77D7DC7A5F}"/>
    <pc:docChg chg="addSld modSld sldOrd">
      <pc:chgData name="Herrmann, Matthew Robert" userId="S::herrmama@iu.edu::d5a353d7-bc80-4c2c-b646-ebdf50e5e23a" providerId="AD" clId="Web-{51FFC496-20A9-E2C6-BC38-DE77D7DC7A5F}" dt="2024-04-17T00:46:36.866" v="1199" actId="1076"/>
      <pc:docMkLst>
        <pc:docMk/>
      </pc:docMkLst>
      <pc:sldChg chg="addSp modSp new mod chgLayout">
        <pc:chgData name="Herrmann, Matthew Robert" userId="S::herrmama@iu.edu::d5a353d7-bc80-4c2c-b646-ebdf50e5e23a" providerId="AD" clId="Web-{51FFC496-20A9-E2C6-BC38-DE77D7DC7A5F}" dt="2024-04-16T16:32:45.996" v="211" actId="1076"/>
        <pc:sldMkLst>
          <pc:docMk/>
          <pc:sldMk cId="874541725" sldId="282"/>
        </pc:sldMkLst>
        <pc:spChg chg="mod ord">
          <ac:chgData name="Herrmann, Matthew Robert" userId="S::herrmama@iu.edu::d5a353d7-bc80-4c2c-b646-ebdf50e5e23a" providerId="AD" clId="Web-{51FFC496-20A9-E2C6-BC38-DE77D7DC7A5F}" dt="2024-04-16T16:17:32.714" v="43" actId="20577"/>
          <ac:spMkLst>
            <pc:docMk/>
            <pc:sldMk cId="874541725" sldId="282"/>
            <ac:spMk id="2" creationId="{64F837EB-8061-5AAC-46E1-035DB1A6F726}"/>
          </ac:spMkLst>
        </pc:spChg>
        <pc:spChg chg="mod ord">
          <ac:chgData name="Herrmann, Matthew Robert" userId="S::herrmama@iu.edu::d5a353d7-bc80-4c2c-b646-ebdf50e5e23a" providerId="AD" clId="Web-{51FFC496-20A9-E2C6-BC38-DE77D7DC7A5F}" dt="2024-04-16T16:28:49.379" v="198" actId="20577"/>
          <ac:spMkLst>
            <pc:docMk/>
            <pc:sldMk cId="874541725" sldId="282"/>
            <ac:spMk id="3" creationId="{DF819B11-11B3-A18E-2768-AAD2F7AAF243}"/>
          </ac:spMkLst>
        </pc:spChg>
        <pc:spChg chg="add mod ord">
          <ac:chgData name="Herrmann, Matthew Robert" userId="S::herrmama@iu.edu::d5a353d7-bc80-4c2c-b646-ebdf50e5e23a" providerId="AD" clId="Web-{51FFC496-20A9-E2C6-BC38-DE77D7DC7A5F}" dt="2024-04-16T16:32:45.996" v="211" actId="1076"/>
          <ac:spMkLst>
            <pc:docMk/>
            <pc:sldMk cId="874541725" sldId="282"/>
            <ac:spMk id="4" creationId="{5B605CB7-3263-5D01-CE58-7CA356E4BADD}"/>
          </ac:spMkLst>
        </pc:spChg>
      </pc:sldChg>
      <pc:sldChg chg="modSp add ord replId">
        <pc:chgData name="Herrmann, Matthew Robert" userId="S::herrmama@iu.edu::d5a353d7-bc80-4c2c-b646-ebdf50e5e23a" providerId="AD" clId="Web-{51FFC496-20A9-E2C6-BC38-DE77D7DC7A5F}" dt="2024-04-16T16:49:19.062" v="499" actId="20577"/>
        <pc:sldMkLst>
          <pc:docMk/>
          <pc:sldMk cId="1681118520" sldId="283"/>
        </pc:sldMkLst>
        <pc:spChg chg="mod">
          <ac:chgData name="Herrmann, Matthew Robert" userId="S::herrmama@iu.edu::d5a353d7-bc80-4c2c-b646-ebdf50e5e23a" providerId="AD" clId="Web-{51FFC496-20A9-E2C6-BC38-DE77D7DC7A5F}" dt="2024-04-16T16:37:05.427" v="256" actId="20577"/>
          <ac:spMkLst>
            <pc:docMk/>
            <pc:sldMk cId="1681118520" sldId="283"/>
            <ac:spMk id="2" creationId="{64F837EB-8061-5AAC-46E1-035DB1A6F726}"/>
          </ac:spMkLst>
        </pc:spChg>
        <pc:spChg chg="mod">
          <ac:chgData name="Herrmann, Matthew Robert" userId="S::herrmama@iu.edu::d5a353d7-bc80-4c2c-b646-ebdf50e5e23a" providerId="AD" clId="Web-{51FFC496-20A9-E2C6-BC38-DE77D7DC7A5F}" dt="2024-04-16T16:49:19.062" v="499" actId="20577"/>
          <ac:spMkLst>
            <pc:docMk/>
            <pc:sldMk cId="1681118520" sldId="283"/>
            <ac:spMk id="4" creationId="{5B605CB7-3263-5D01-CE58-7CA356E4BADD}"/>
          </ac:spMkLst>
        </pc:spChg>
      </pc:sldChg>
      <pc:sldChg chg="modSp add ord replId">
        <pc:chgData name="Herrmann, Matthew Robert" userId="S::herrmama@iu.edu::d5a353d7-bc80-4c2c-b646-ebdf50e5e23a" providerId="AD" clId="Web-{51FFC496-20A9-E2C6-BC38-DE77D7DC7A5F}" dt="2024-04-16T20:05:18.287" v="519" actId="20577"/>
        <pc:sldMkLst>
          <pc:docMk/>
          <pc:sldMk cId="1364214332" sldId="284"/>
        </pc:sldMkLst>
        <pc:spChg chg="mod">
          <ac:chgData name="Herrmann, Matthew Robert" userId="S::herrmama@iu.edu::d5a353d7-bc80-4c2c-b646-ebdf50e5e23a" providerId="AD" clId="Web-{51FFC496-20A9-E2C6-BC38-DE77D7DC7A5F}" dt="2024-04-16T20:04:16.362" v="518" actId="20577"/>
          <ac:spMkLst>
            <pc:docMk/>
            <pc:sldMk cId="1364214332" sldId="284"/>
            <ac:spMk id="2" creationId="{64F837EB-8061-5AAC-46E1-035DB1A6F726}"/>
          </ac:spMkLst>
        </pc:spChg>
        <pc:spChg chg="mod">
          <ac:chgData name="Herrmann, Matthew Robert" userId="S::herrmama@iu.edu::d5a353d7-bc80-4c2c-b646-ebdf50e5e23a" providerId="AD" clId="Web-{51FFC496-20A9-E2C6-BC38-DE77D7DC7A5F}" dt="2024-04-16T20:05:18.287" v="519" actId="20577"/>
          <ac:spMkLst>
            <pc:docMk/>
            <pc:sldMk cId="1364214332" sldId="284"/>
            <ac:spMk id="4" creationId="{5B605CB7-3263-5D01-CE58-7CA356E4BADD}"/>
          </ac:spMkLst>
        </pc:spChg>
      </pc:sldChg>
      <pc:sldChg chg="modSp add ord replId">
        <pc:chgData name="Herrmann, Matthew Robert" userId="S::herrmama@iu.edu::d5a353d7-bc80-4c2c-b646-ebdf50e5e23a" providerId="AD" clId="Web-{51FFC496-20A9-E2C6-BC38-DE77D7DC7A5F}" dt="2024-04-16T20:05:47.678" v="537" actId="20577"/>
        <pc:sldMkLst>
          <pc:docMk/>
          <pc:sldMk cId="2575441336" sldId="285"/>
        </pc:sldMkLst>
        <pc:spChg chg="mod">
          <ac:chgData name="Herrmann, Matthew Robert" userId="S::herrmama@iu.edu::d5a353d7-bc80-4c2c-b646-ebdf50e5e23a" providerId="AD" clId="Web-{51FFC496-20A9-E2C6-BC38-DE77D7DC7A5F}" dt="2024-04-16T20:05:47.678" v="537" actId="20577"/>
          <ac:spMkLst>
            <pc:docMk/>
            <pc:sldMk cId="2575441336" sldId="285"/>
            <ac:spMk id="2" creationId="{64F837EB-8061-5AAC-46E1-035DB1A6F726}"/>
          </ac:spMkLst>
        </pc:spChg>
      </pc:sldChg>
      <pc:sldChg chg="addSp delSp modSp add replId">
        <pc:chgData name="Herrmann, Matthew Robert" userId="S::herrmama@iu.edu::d5a353d7-bc80-4c2c-b646-ebdf50e5e23a" providerId="AD" clId="Web-{51FFC496-20A9-E2C6-BC38-DE77D7DC7A5F}" dt="2024-04-17T00:46:36.866" v="1199" actId="1076"/>
        <pc:sldMkLst>
          <pc:docMk/>
          <pc:sldMk cId="907557070" sldId="286"/>
        </pc:sldMkLst>
        <pc:spChg chg="mod">
          <ac:chgData name="Herrmann, Matthew Robert" userId="S::herrmama@iu.edu::d5a353d7-bc80-4c2c-b646-ebdf50e5e23a" providerId="AD" clId="Web-{51FFC496-20A9-E2C6-BC38-DE77D7DC7A5F}" dt="2024-04-17T00:34:42.061" v="1184" actId="20577"/>
          <ac:spMkLst>
            <pc:docMk/>
            <pc:sldMk cId="907557070" sldId="286"/>
            <ac:spMk id="2" creationId="{9A3EE7E0-367E-7716-03D7-559AF0D4651C}"/>
          </ac:spMkLst>
        </pc:spChg>
        <pc:spChg chg="del">
          <ac:chgData name="Herrmann, Matthew Robert" userId="S::herrmama@iu.edu::d5a353d7-bc80-4c2c-b646-ebdf50e5e23a" providerId="AD" clId="Web-{51FFC496-20A9-E2C6-BC38-DE77D7DC7A5F}" dt="2024-04-16T20:19:00.366" v="540"/>
          <ac:spMkLst>
            <pc:docMk/>
            <pc:sldMk cId="907557070" sldId="286"/>
            <ac:spMk id="3" creationId="{2EC0FBA6-B2F1-BE4E-BFB5-DFAB81C65ACF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20.604" v="1052" actId="1076"/>
          <ac:spMkLst>
            <pc:docMk/>
            <pc:sldMk cId="907557070" sldId="286"/>
            <ac:spMk id="3" creationId="{F409D0C3-3358-0961-0442-A4677C499A93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1:42.810" v="1085" actId="1076"/>
          <ac:spMkLst>
            <pc:docMk/>
            <pc:sldMk cId="907557070" sldId="286"/>
            <ac:spMk id="4" creationId="{02B4536E-AA77-03B2-01A7-D661C7DB7CC0}"/>
          </ac:spMkLst>
        </pc:spChg>
        <pc:spChg chg="del">
          <ac:chgData name="Herrmann, Matthew Robert" userId="S::herrmama@iu.edu::d5a353d7-bc80-4c2c-b646-ebdf50e5e23a" providerId="AD" clId="Web-{51FFC496-20A9-E2C6-BC38-DE77D7DC7A5F}" dt="2024-04-16T20:19:04.038" v="541"/>
          <ac:spMkLst>
            <pc:docMk/>
            <pc:sldMk cId="907557070" sldId="286"/>
            <ac:spMk id="4" creationId="{42DD094E-2627-3092-62C1-EAA90C23EC6F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20.620" v="1053" actId="1076"/>
          <ac:spMkLst>
            <pc:docMk/>
            <pc:sldMk cId="907557070" sldId="286"/>
            <ac:spMk id="5" creationId="{934A7471-4EB9-B107-9337-66085A636032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53.652" v="1075" actId="1076"/>
          <ac:spMkLst>
            <pc:docMk/>
            <pc:sldMk cId="907557070" sldId="286"/>
            <ac:spMk id="6" creationId="{23C21BE0-AF59-18B8-234D-CB433F4CC8EA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20.589" v="1050" actId="1076"/>
          <ac:spMkLst>
            <pc:docMk/>
            <pc:sldMk cId="907557070" sldId="286"/>
            <ac:spMk id="7" creationId="{4364F378-704A-D840-9331-A7081A1936AF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20.636" v="1054" actId="1076"/>
          <ac:spMkLst>
            <pc:docMk/>
            <pc:sldMk cId="907557070" sldId="286"/>
            <ac:spMk id="10" creationId="{8B9A32EB-0686-9099-A143-B4A3A6669CD7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09:31.621" v="744"/>
          <ac:spMkLst>
            <pc:docMk/>
            <pc:sldMk cId="907557070" sldId="286"/>
            <ac:spMk id="10" creationId="{AA5B1F03-2124-6518-2745-DE2B6BE49C27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12:41.738" v="775"/>
          <ac:spMkLst>
            <pc:docMk/>
            <pc:sldMk cId="907557070" sldId="286"/>
            <ac:spMk id="11" creationId="{C38A2353-1407-E9FE-B16F-E5B07653CAF5}"/>
          </ac:spMkLst>
        </pc:spChg>
        <pc:spChg chg="add del mod">
          <ac:chgData name="Herrmann, Matthew Robert" userId="S::herrmama@iu.edu::d5a353d7-bc80-4c2c-b646-ebdf50e5e23a" providerId="AD" clId="Web-{51FFC496-20A9-E2C6-BC38-DE77D7DC7A5F}" dt="2024-04-16T23:37:18.416" v="1133"/>
          <ac:spMkLst>
            <pc:docMk/>
            <pc:sldMk cId="907557070" sldId="286"/>
            <ac:spMk id="12" creationId="{87B81F00-B2CA-D30E-EDB3-EAD30A2C2B62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20.667" v="1057" actId="1076"/>
          <ac:spMkLst>
            <pc:docMk/>
            <pc:sldMk cId="907557070" sldId="286"/>
            <ac:spMk id="16" creationId="{7FFC995A-4289-12DE-9647-EAB93332D4FB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09:36.247" v="747"/>
          <ac:spMkLst>
            <pc:docMk/>
            <pc:sldMk cId="907557070" sldId="286"/>
            <ac:spMk id="17" creationId="{0F8F3B54-15F2-C59C-4379-5B41A1D2AC89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0:20.683" v="1058" actId="1076"/>
          <ac:spMkLst>
            <pc:docMk/>
            <pc:sldMk cId="907557070" sldId="286"/>
            <ac:spMk id="17" creationId="{2045A1E2-C53A-FE67-5D09-ABCE5AAAE2B6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40:10.906" v="1140" actId="1076"/>
          <ac:spMkLst>
            <pc:docMk/>
            <pc:sldMk cId="907557070" sldId="286"/>
            <ac:spMk id="18" creationId="{48E0016E-0D73-ED8B-A890-30E49D400C67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12:50.145" v="782"/>
          <ac:spMkLst>
            <pc:docMk/>
            <pc:sldMk cId="907557070" sldId="286"/>
            <ac:spMk id="18" creationId="{7667EA6E-6EA4-D3C3-6F9E-A7E02184BF66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09:37.809" v="748"/>
          <ac:spMkLst>
            <pc:docMk/>
            <pc:sldMk cId="907557070" sldId="286"/>
            <ac:spMk id="19" creationId="{CF8C4815-39AE-D369-A41B-0B4689B7E9CB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12:52.582" v="784"/>
          <ac:spMkLst>
            <pc:docMk/>
            <pc:sldMk cId="907557070" sldId="286"/>
            <ac:spMk id="20" creationId="{34148FB2-42D9-C9BE-99F3-EEAFE9A4A6D0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5:20.412" v="1113" actId="1076"/>
          <ac:spMkLst>
            <pc:docMk/>
            <pc:sldMk cId="907557070" sldId="286"/>
            <ac:spMk id="20" creationId="{C68A1F1A-CC8E-045C-60F3-400446569533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5:23.584" v="1114" actId="1076"/>
          <ac:spMkLst>
            <pc:docMk/>
            <pc:sldMk cId="907557070" sldId="286"/>
            <ac:spMk id="22" creationId="{02D9591A-7C0B-99DD-EE60-0D481BF5BB0C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5:26.662" v="1115" actId="1076"/>
          <ac:spMkLst>
            <pc:docMk/>
            <pc:sldMk cId="907557070" sldId="286"/>
            <ac:spMk id="23" creationId="{F4249139-6E96-75A5-351E-CB92BF0548B0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6:33.946" v="1126" actId="1076"/>
          <ac:spMkLst>
            <pc:docMk/>
            <pc:sldMk cId="907557070" sldId="286"/>
            <ac:spMk id="24" creationId="{BE0A6324-8D67-3E0F-525E-84D862346A8F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5:51.116" v="1119" actId="1076"/>
          <ac:spMkLst>
            <pc:docMk/>
            <pc:sldMk cId="907557070" sldId="286"/>
            <ac:spMk id="25" creationId="{53D8E55F-0976-57AA-769E-76A3A86EFC8F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6:09.726" v="1123" actId="1076"/>
          <ac:spMkLst>
            <pc:docMk/>
            <pc:sldMk cId="907557070" sldId="286"/>
            <ac:spMk id="27" creationId="{94D0317A-37A9-E2CE-E1CE-A1775F377527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1:11.872" v="1078" actId="1076"/>
          <ac:spMkLst>
            <pc:docMk/>
            <pc:sldMk cId="907557070" sldId="286"/>
            <ac:spMk id="29" creationId="{2D902F1F-2E96-6653-7F30-C3E8F7EF858A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3:39:01.763" v="1134"/>
          <ac:spMkLst>
            <pc:docMk/>
            <pc:sldMk cId="907557070" sldId="286"/>
            <ac:spMk id="30" creationId="{13ED9AAA-25A2-7F37-CD1B-6BF7F589E756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6T23:36:42.884" v="1128" actId="1076"/>
          <ac:spMkLst>
            <pc:docMk/>
            <pc:sldMk cId="907557070" sldId="286"/>
            <ac:spMk id="32" creationId="{73A0B52A-B929-3D3E-D044-7A330A2443CE}"/>
          </ac:spMkLst>
        </pc:spChg>
        <pc:spChg chg="add mod">
          <ac:chgData name="Herrmann, Matthew Robert" userId="S::herrmama@iu.edu::d5a353d7-bc80-4c2c-b646-ebdf50e5e23a" providerId="AD" clId="Web-{51FFC496-20A9-E2C6-BC38-DE77D7DC7A5F}" dt="2024-04-17T00:46:36.866" v="1199" actId="1076"/>
          <ac:spMkLst>
            <pc:docMk/>
            <pc:sldMk cId="907557070" sldId="286"/>
            <ac:spMk id="40" creationId="{89C7CD74-0C04-8B2D-2A2B-C09046CE21E4}"/>
          </ac:spMkLst>
        </pc:spChg>
        <pc:spChg chg="del">
          <ac:chgData name="Herrmann, Matthew Robert" userId="S::herrmama@iu.edu::d5a353d7-bc80-4c2c-b646-ebdf50e5e23a" providerId="AD" clId="Web-{51FFC496-20A9-E2C6-BC38-DE77D7DC7A5F}" dt="2024-04-16T21:09:28.777" v="742"/>
          <ac:spMkLst>
            <pc:docMk/>
            <pc:sldMk cId="907557070" sldId="286"/>
            <ac:spMk id="48" creationId="{F7B6C376-0CAE-7776-C7CE-144D20EDA64D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12:53.863" v="785"/>
          <ac:spMkLst>
            <pc:docMk/>
            <pc:sldMk cId="907557070" sldId="286"/>
            <ac:spMk id="49" creationId="{4D650A5C-1EA1-B6B7-9634-9BA404F80EF4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09:27.934" v="741"/>
          <ac:spMkLst>
            <pc:docMk/>
            <pc:sldMk cId="907557070" sldId="286"/>
            <ac:spMk id="50" creationId="{3FE85951-8501-8BC3-D9D3-AE9FC9ACD904}"/>
          </ac:spMkLst>
        </pc:spChg>
        <pc:spChg chg="mod">
          <ac:chgData name="Herrmann, Matthew Robert" userId="S::herrmama@iu.edu::d5a353d7-bc80-4c2c-b646-ebdf50e5e23a" providerId="AD" clId="Web-{51FFC496-20A9-E2C6-BC38-DE77D7DC7A5F}" dt="2024-04-16T23:40:04.203" v="1138" actId="1076"/>
          <ac:spMkLst>
            <pc:docMk/>
            <pc:sldMk cId="907557070" sldId="286"/>
            <ac:spMk id="51" creationId="{F3BCBD4F-DF81-60B6-ACF4-B68BF7DF1309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09:34.950" v="746"/>
          <ac:spMkLst>
            <pc:docMk/>
            <pc:sldMk cId="907557070" sldId="286"/>
            <ac:spMk id="52" creationId="{7EF532C1-9B79-2B34-AD01-DA71DAF0C526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12:45.957" v="779"/>
          <ac:spMkLst>
            <pc:docMk/>
            <pc:sldMk cId="907557070" sldId="286"/>
            <ac:spMk id="53" creationId="{78DB0EBE-4C37-A66B-0C52-FEB5D3F329C0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09:33.450" v="745"/>
          <ac:spMkLst>
            <pc:docMk/>
            <pc:sldMk cId="907557070" sldId="286"/>
            <ac:spMk id="61" creationId="{47ADB046-7E81-059B-00CA-D49B7DB15B9C}"/>
          </ac:spMkLst>
        </pc:spChg>
        <pc:spChg chg="del mod">
          <ac:chgData name="Herrmann, Matthew Robert" userId="S::herrmama@iu.edu::d5a353d7-bc80-4c2c-b646-ebdf50e5e23a" providerId="AD" clId="Web-{51FFC496-20A9-E2C6-BC38-DE77D7DC7A5F}" dt="2024-04-16T21:12:43.676" v="777"/>
          <ac:spMkLst>
            <pc:docMk/>
            <pc:sldMk cId="907557070" sldId="286"/>
            <ac:spMk id="62" creationId="{C8BD228B-179A-C2FF-C72A-64A54BE1156C}"/>
          </ac:spMkLst>
        </pc:spChg>
        <pc:picChg chg="del">
          <ac:chgData name="Herrmann, Matthew Robert" userId="S::herrmama@iu.edu::d5a353d7-bc80-4c2c-b646-ebdf50e5e23a" providerId="AD" clId="Web-{51FFC496-20A9-E2C6-BC38-DE77D7DC7A5F}" dt="2024-04-16T20:18:46.225" v="539"/>
          <ac:picMkLst>
            <pc:docMk/>
            <pc:sldMk cId="907557070" sldId="286"/>
            <ac:picMk id="47" creationId="{A2899376-69F3-D222-474D-38244DC135E8}"/>
          </ac:picMkLst>
        </pc:picChg>
        <pc:cxnChg chg="add del mod">
          <ac:chgData name="Herrmann, Matthew Robert" userId="S::herrmama@iu.edu::d5a353d7-bc80-4c2c-b646-ebdf50e5e23a" providerId="AD" clId="Web-{51FFC496-20A9-E2C6-BC38-DE77D7DC7A5F}" dt="2024-04-16T21:12:50.973" v="783"/>
          <ac:cxnSpMkLst>
            <pc:docMk/>
            <pc:sldMk cId="907557070" sldId="286"/>
            <ac:cxnSpMk id="3" creationId="{46323EA8-54ED-CF68-117F-1110E06CD8AC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1:12:44.941" v="778"/>
          <ac:cxnSpMkLst>
            <pc:docMk/>
            <pc:sldMk cId="907557070" sldId="286"/>
            <ac:cxnSpMk id="5" creationId="{3C960F64-6363-515E-1D51-47B9C4A2ED37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1:12:40.988" v="774"/>
          <ac:cxnSpMkLst>
            <pc:docMk/>
            <pc:sldMk cId="907557070" sldId="286"/>
            <ac:cxnSpMk id="6" creationId="{5B9C8F25-F0C2-FFC6-DB9E-42CB1A081AAB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0:29:51.111" v="602"/>
          <ac:cxnSpMkLst>
            <pc:docMk/>
            <pc:sldMk cId="907557070" sldId="286"/>
            <ac:cxnSpMk id="7" creationId="{A2BAA5AB-46F5-41EC-C1F3-97080B6AA36A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44:42.479" v="1165" actId="14100"/>
          <ac:cxnSpMkLst>
            <pc:docMk/>
            <pc:sldMk cId="907557070" sldId="286"/>
            <ac:cxnSpMk id="8" creationId="{9C6309DF-53CA-FA01-F1E9-51ED56AD401E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0:40:15.027" v="736"/>
          <ac:cxnSpMkLst>
            <pc:docMk/>
            <pc:sldMk cId="907557070" sldId="286"/>
            <ac:cxnSpMk id="8" creationId="{A5A828C5-2E52-ECF5-5A28-3092C5095469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7T00:46:36.866" v="1199" actId="1076"/>
          <ac:cxnSpMkLst>
            <pc:docMk/>
            <pc:sldMk cId="907557070" sldId="286"/>
            <ac:cxnSpMk id="9" creationId="{5E810076-EDF5-02E3-C476-0BEE63F50A16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3:37:16.885" v="1132"/>
          <ac:cxnSpMkLst>
            <pc:docMk/>
            <pc:sldMk cId="907557070" sldId="286"/>
            <ac:cxnSpMk id="9" creationId="{779F72AB-353D-6D85-6246-A84401DF734E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0:20.636" v="1055" actId="1076"/>
          <ac:cxnSpMkLst>
            <pc:docMk/>
            <pc:sldMk cId="907557070" sldId="286"/>
            <ac:cxnSpMk id="11" creationId="{0323B1DF-7D98-4965-0DAF-01FA796C43D8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2:56:25.845" v="898"/>
          <ac:cxnSpMkLst>
            <pc:docMk/>
            <pc:sldMk cId="907557070" sldId="286"/>
            <ac:cxnSpMk id="13" creationId="{342DBC55-6903-87C1-D95A-A34EDC43D945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0:20.651" v="1056" actId="1076"/>
          <ac:cxnSpMkLst>
            <pc:docMk/>
            <pc:sldMk cId="907557070" sldId="286"/>
            <ac:cxnSpMk id="14" creationId="{F6FFDF81-5A98-60CC-D5FB-56C17595D605}"/>
          </ac:cxnSpMkLst>
        </pc:cxnChg>
        <pc:cxnChg chg="del mod">
          <ac:chgData name="Herrmann, Matthew Robert" userId="S::herrmama@iu.edu::d5a353d7-bc80-4c2c-b646-ebdf50e5e23a" providerId="AD" clId="Web-{51FFC496-20A9-E2C6-BC38-DE77D7DC7A5F}" dt="2024-04-16T23:39:02.482" v="1135"/>
          <ac:cxnSpMkLst>
            <pc:docMk/>
            <pc:sldMk cId="907557070" sldId="286"/>
            <ac:cxnSpMk id="15" creationId="{D3C46A79-C5B8-6BA6-56B4-77F7D46CDB91}"/>
          </ac:cxnSpMkLst>
        </pc:cxnChg>
        <pc:cxnChg chg="del mod">
          <ac:chgData name="Herrmann, Matthew Robert" userId="S::herrmama@iu.edu::d5a353d7-bc80-4c2c-b646-ebdf50e5e23a" providerId="AD" clId="Web-{51FFC496-20A9-E2C6-BC38-DE77D7DC7A5F}" dt="2024-04-16T20:21:14.262" v="560"/>
          <ac:cxnSpMkLst>
            <pc:docMk/>
            <pc:sldMk cId="907557070" sldId="286"/>
            <ac:cxnSpMk id="16" creationId="{5269311D-ED3B-8951-9750-E7A5FF17C3C6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2:59:19.851" v="931"/>
          <ac:cxnSpMkLst>
            <pc:docMk/>
            <pc:sldMk cId="907557070" sldId="286"/>
            <ac:cxnSpMk id="19" creationId="{0CF598E1-265F-20B7-3E89-2DCB8DD81C6B}"/>
          </ac:cxnSpMkLst>
        </pc:cxnChg>
        <pc:cxnChg chg="mod">
          <ac:chgData name="Herrmann, Matthew Robert" userId="S::herrmama@iu.edu::d5a353d7-bc80-4c2c-b646-ebdf50e5e23a" providerId="AD" clId="Web-{51FFC496-20A9-E2C6-BC38-DE77D7DC7A5F}" dt="2024-04-17T00:46:36.866" v="1199" actId="1076"/>
          <ac:cxnSpMkLst>
            <pc:docMk/>
            <pc:sldMk cId="907557070" sldId="286"/>
            <ac:cxnSpMk id="19" creationId="{7F9EE680-6145-F940-46DD-6123330002E4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3:33:35.908" v="1095"/>
          <ac:cxnSpMkLst>
            <pc:docMk/>
            <pc:sldMk cId="907557070" sldId="286"/>
            <ac:cxnSpMk id="21" creationId="{5FE50508-902B-E6B0-49CC-488BC9803C14}"/>
          </ac:cxnSpMkLst>
        </pc:cxnChg>
        <pc:cxnChg chg="del mod">
          <ac:chgData name="Herrmann, Matthew Robert" userId="S::herrmama@iu.edu::d5a353d7-bc80-4c2c-b646-ebdf50e5e23a" providerId="AD" clId="Web-{51FFC496-20A9-E2C6-BC38-DE77D7DC7A5F}" dt="2024-04-16T20:29:19.110" v="596"/>
          <ac:cxnSpMkLst>
            <pc:docMk/>
            <pc:sldMk cId="907557070" sldId="286"/>
            <ac:cxnSpMk id="21" creationId="{D37F7B89-502E-24F4-7EA9-D326236595BB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6:00.023" v="1121" actId="1076"/>
          <ac:cxnSpMkLst>
            <pc:docMk/>
            <pc:sldMk cId="907557070" sldId="286"/>
            <ac:cxnSpMk id="26" creationId="{5896085A-D55C-D12E-94C7-C78E0EBDB6DD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3:34:20.629" v="1105"/>
          <ac:cxnSpMkLst>
            <pc:docMk/>
            <pc:sldMk cId="907557070" sldId="286"/>
            <ac:cxnSpMk id="28" creationId="{D9B6A26C-AC43-1266-9945-926F62961F02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3:30:27.323" v="1073"/>
          <ac:cxnSpMkLst>
            <pc:docMk/>
            <pc:sldMk cId="907557070" sldId="286"/>
            <ac:cxnSpMk id="31" creationId="{97F0175B-964F-B5AB-F593-C14052C3B90F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3:33:37.174" v="1096"/>
          <ac:cxnSpMkLst>
            <pc:docMk/>
            <pc:sldMk cId="907557070" sldId="286"/>
            <ac:cxnSpMk id="33" creationId="{C69EDEE4-8377-507D-5B5E-9A1768A368D7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1:06.231" v="1077" actId="1076"/>
          <ac:cxnSpMkLst>
            <pc:docMk/>
            <pc:sldMk cId="907557070" sldId="286"/>
            <ac:cxnSpMk id="34" creationId="{B967ACF9-3047-B6FE-DD88-F083A255776A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1:36.779" v="1084" actId="1076"/>
          <ac:cxnSpMkLst>
            <pc:docMk/>
            <pc:sldMk cId="907557070" sldId="286"/>
            <ac:cxnSpMk id="35" creationId="{BC8A952B-4D43-69C3-0379-20FAC8794E65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5:33.990" v="1116" actId="14100"/>
          <ac:cxnSpMkLst>
            <pc:docMk/>
            <pc:sldMk cId="907557070" sldId="286"/>
            <ac:cxnSpMk id="36" creationId="{3890AFB9-4D85-B0F0-AC82-75C2E2B77B4E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6:27.680" v="1125" actId="1076"/>
          <ac:cxnSpMkLst>
            <pc:docMk/>
            <pc:sldMk cId="907557070" sldId="286"/>
            <ac:cxnSpMk id="37" creationId="{45927927-7746-B7E4-BC91-21145D4C03E0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6:37.430" v="1127" actId="1076"/>
          <ac:cxnSpMkLst>
            <pc:docMk/>
            <pc:sldMk cId="907557070" sldId="286"/>
            <ac:cxnSpMk id="38" creationId="{530463F6-3F5B-5262-4A40-E89FBEC43450}"/>
          </ac:cxnSpMkLst>
        </pc:cxnChg>
        <pc:cxnChg chg="add mod">
          <ac:chgData name="Herrmann, Matthew Robert" userId="S::herrmama@iu.edu::d5a353d7-bc80-4c2c-b646-ebdf50e5e23a" providerId="AD" clId="Web-{51FFC496-20A9-E2C6-BC38-DE77D7DC7A5F}" dt="2024-04-16T23:36:06.070" v="1122" actId="1076"/>
          <ac:cxnSpMkLst>
            <pc:docMk/>
            <pc:sldMk cId="907557070" sldId="286"/>
            <ac:cxnSpMk id="39" creationId="{1A3D6379-9D90-962E-681D-1D2D32688D19}"/>
          </ac:cxnSpMkLst>
        </pc:cxnChg>
        <pc:cxnChg chg="del mod">
          <ac:chgData name="Herrmann, Matthew Robert" userId="S::herrmama@iu.edu::d5a353d7-bc80-4c2c-b646-ebdf50e5e23a" providerId="AD" clId="Web-{51FFC496-20A9-E2C6-BC38-DE77D7DC7A5F}" dt="2024-04-16T21:12:50.020" v="781"/>
          <ac:cxnSpMkLst>
            <pc:docMk/>
            <pc:sldMk cId="907557070" sldId="286"/>
            <ac:cxnSpMk id="44" creationId="{D627B087-123B-2921-65CD-669F56D138E3}"/>
          </ac:cxnSpMkLst>
        </pc:cxnChg>
        <pc:cxnChg chg="del mod">
          <ac:chgData name="Herrmann, Matthew Robert" userId="S::herrmama@iu.edu::d5a353d7-bc80-4c2c-b646-ebdf50e5e23a" providerId="AD" clId="Web-{51FFC496-20A9-E2C6-BC38-DE77D7DC7A5F}" dt="2024-04-16T23:37:14.994" v="1129"/>
          <ac:cxnSpMkLst>
            <pc:docMk/>
            <pc:sldMk cId="907557070" sldId="286"/>
            <ac:cxnSpMk id="54" creationId="{621B2DE5-32D1-9F9A-8287-E775F2E8853A}"/>
          </ac:cxnSpMkLst>
        </pc:cxnChg>
        <pc:cxnChg chg="del mod">
          <ac:chgData name="Herrmann, Matthew Robert" userId="S::herrmama@iu.edu::d5a353d7-bc80-4c2c-b646-ebdf50e5e23a" providerId="AD" clId="Web-{51FFC496-20A9-E2C6-BC38-DE77D7DC7A5F}" dt="2024-04-16T21:12:47.363" v="780"/>
          <ac:cxnSpMkLst>
            <pc:docMk/>
            <pc:sldMk cId="907557070" sldId="286"/>
            <ac:cxnSpMk id="55" creationId="{13C18FDF-57F1-2D6C-2087-CA6E6509C6AF}"/>
          </ac:cxnSpMkLst>
        </pc:cxnChg>
        <pc:cxnChg chg="add del mod">
          <ac:chgData name="Herrmann, Matthew Robert" userId="S::herrmama@iu.edu::d5a353d7-bc80-4c2c-b646-ebdf50e5e23a" providerId="AD" clId="Web-{51FFC496-20A9-E2C6-BC38-DE77D7DC7A5F}" dt="2024-04-16T20:21:52.967" v="568"/>
          <ac:cxnSpMkLst>
            <pc:docMk/>
            <pc:sldMk cId="907557070" sldId="286"/>
            <ac:cxnSpMk id="57" creationId="{C5C3B5EB-2DF3-ACEF-B6BD-F503BD03ED05}"/>
          </ac:cxnSpMkLst>
        </pc:cxnChg>
      </pc:sldChg>
      <pc:sldChg chg="modSp">
        <pc:chgData name="Herrmann, Matthew Robert" userId="S::herrmama@iu.edu::d5a353d7-bc80-4c2c-b646-ebdf50e5e23a" providerId="AD" clId="Web-{51FFC496-20A9-E2C6-BC38-DE77D7DC7A5F}" dt="2024-04-17T00:42:35.545" v="1191" actId="1076"/>
        <pc:sldMkLst>
          <pc:docMk/>
          <pc:sldMk cId="3297820888" sldId="288"/>
        </pc:sldMkLst>
        <pc:picChg chg="mod">
          <ac:chgData name="Herrmann, Matthew Robert" userId="S::herrmama@iu.edu::d5a353d7-bc80-4c2c-b646-ebdf50e5e23a" providerId="AD" clId="Web-{51FFC496-20A9-E2C6-BC38-DE77D7DC7A5F}" dt="2024-04-17T00:42:35.545" v="1191" actId="1076"/>
          <ac:picMkLst>
            <pc:docMk/>
            <pc:sldMk cId="3297820888" sldId="288"/>
            <ac:picMk id="16" creationId="{4AF8037B-22AB-AD5A-033B-F8FE28997BE9}"/>
          </ac:picMkLst>
        </pc:picChg>
      </pc:sldChg>
    </pc:docChg>
  </pc:docChgLst>
  <pc:docChgLst>
    <pc:chgData name="Herrmann, Matthew Robert" userId="S::herrmama@iu.edu::d5a353d7-bc80-4c2c-b646-ebdf50e5e23a" providerId="AD" clId="Web-{BB4BB15A-FBA0-668C-0046-4DE879D77A70}"/>
    <pc:docChg chg="modSld">
      <pc:chgData name="Herrmann, Matthew Robert" userId="S::herrmama@iu.edu::d5a353d7-bc80-4c2c-b646-ebdf50e5e23a" providerId="AD" clId="Web-{BB4BB15A-FBA0-668C-0046-4DE879D77A70}" dt="2024-04-12T21:45:01.277" v="88" actId="1076"/>
      <pc:docMkLst>
        <pc:docMk/>
      </pc:docMkLst>
      <pc:sldChg chg="addSp modSp">
        <pc:chgData name="Herrmann, Matthew Robert" userId="S::herrmama@iu.edu::d5a353d7-bc80-4c2c-b646-ebdf50e5e23a" providerId="AD" clId="Web-{BB4BB15A-FBA0-668C-0046-4DE879D77A70}" dt="2024-04-12T21:45:01.277" v="88" actId="1076"/>
        <pc:sldMkLst>
          <pc:docMk/>
          <pc:sldMk cId="1613091809" sldId="269"/>
        </pc:sldMkLst>
        <pc:spChg chg="add mod">
          <ac:chgData name="Herrmann, Matthew Robert" userId="S::herrmama@iu.edu::d5a353d7-bc80-4c2c-b646-ebdf50e5e23a" providerId="AD" clId="Web-{BB4BB15A-FBA0-668C-0046-4DE879D77A70}" dt="2024-04-12T21:34:05.924" v="71" actId="20577"/>
          <ac:spMkLst>
            <pc:docMk/>
            <pc:sldMk cId="1613091809" sldId="269"/>
            <ac:spMk id="3" creationId="{9A1ED3E4-773F-9F68-14C2-7FC04AD78394}"/>
          </ac:spMkLst>
        </pc:spChg>
        <pc:picChg chg="mod">
          <ac:chgData name="Herrmann, Matthew Robert" userId="S::herrmama@iu.edu::d5a353d7-bc80-4c2c-b646-ebdf50e5e23a" providerId="AD" clId="Web-{BB4BB15A-FBA0-668C-0046-4DE879D77A70}" dt="2024-04-12T21:39:20.764" v="77" actId="1076"/>
          <ac:picMkLst>
            <pc:docMk/>
            <pc:sldMk cId="1613091809" sldId="269"/>
            <ac:picMk id="5" creationId="{DE5A3C9D-3919-AEB3-F311-A3061A48C68D}"/>
          </ac:picMkLst>
        </pc:picChg>
        <pc:picChg chg="mod">
          <ac:chgData name="Herrmann, Matthew Robert" userId="S::herrmama@iu.edu::d5a353d7-bc80-4c2c-b646-ebdf50e5e23a" providerId="AD" clId="Web-{BB4BB15A-FBA0-668C-0046-4DE879D77A70}" dt="2024-04-12T21:44:42.120" v="85" actId="1076"/>
          <ac:picMkLst>
            <pc:docMk/>
            <pc:sldMk cId="1613091809" sldId="269"/>
            <ac:picMk id="9" creationId="{2FE9F807-D17C-2B73-C6DD-A825A175869A}"/>
          </ac:picMkLst>
        </pc:picChg>
        <pc:picChg chg="mod">
          <ac:chgData name="Herrmann, Matthew Robert" userId="S::herrmama@iu.edu::d5a353d7-bc80-4c2c-b646-ebdf50e5e23a" providerId="AD" clId="Web-{BB4BB15A-FBA0-668C-0046-4DE879D77A70}" dt="2024-04-12T21:45:01.261" v="87" actId="1076"/>
          <ac:picMkLst>
            <pc:docMk/>
            <pc:sldMk cId="1613091809" sldId="269"/>
            <ac:picMk id="11" creationId="{AD499EF4-7C73-1213-0DF1-83DF2412FF4F}"/>
          </ac:picMkLst>
        </pc:picChg>
        <pc:picChg chg="mod">
          <ac:chgData name="Herrmann, Matthew Robert" userId="S::herrmama@iu.edu::d5a353d7-bc80-4c2c-b646-ebdf50e5e23a" providerId="AD" clId="Web-{BB4BB15A-FBA0-668C-0046-4DE879D77A70}" dt="2024-04-12T21:45:01.261" v="86" actId="1076"/>
          <ac:picMkLst>
            <pc:docMk/>
            <pc:sldMk cId="1613091809" sldId="269"/>
            <ac:picMk id="13" creationId="{93C51635-49B7-10B2-BFD7-7428ECBE0072}"/>
          </ac:picMkLst>
        </pc:picChg>
        <pc:picChg chg="mod">
          <ac:chgData name="Herrmann, Matthew Robert" userId="S::herrmama@iu.edu::d5a353d7-bc80-4c2c-b646-ebdf50e5e23a" providerId="AD" clId="Web-{BB4BB15A-FBA0-668C-0046-4DE879D77A70}" dt="2024-04-12T21:43:43.664" v="81" actId="1076"/>
          <ac:picMkLst>
            <pc:docMk/>
            <pc:sldMk cId="1613091809" sldId="269"/>
            <ac:picMk id="15" creationId="{CF038B76-964C-D50B-004E-86FE67BC4E74}"/>
          </ac:picMkLst>
        </pc:picChg>
        <pc:picChg chg="mod">
          <ac:chgData name="Herrmann, Matthew Robert" userId="S::herrmama@iu.edu::d5a353d7-bc80-4c2c-b646-ebdf50e5e23a" providerId="AD" clId="Web-{BB4BB15A-FBA0-668C-0046-4DE879D77A70}" dt="2024-04-12T21:45:01.277" v="88" actId="1076"/>
          <ac:picMkLst>
            <pc:docMk/>
            <pc:sldMk cId="1613091809" sldId="269"/>
            <ac:picMk id="17" creationId="{97EFC4EC-13BA-7EE3-17E5-E176C907DCC0}"/>
          </ac:picMkLst>
        </pc:picChg>
      </pc:sldChg>
    </pc:docChg>
  </pc:docChgLst>
  <pc:docChgLst>
    <pc:chgData name="Harter, Cameron" userId="d5e714f9-624c-4e2d-a249-94a4238b222e" providerId="ADAL" clId="{AAD5B0C8-E2BC-4490-BF52-E99C8819B1C8}"/>
    <pc:docChg chg="undo redo custSel addSld delSld modSld">
      <pc:chgData name="Harter, Cameron" userId="d5e714f9-624c-4e2d-a249-94a4238b222e" providerId="ADAL" clId="{AAD5B0C8-E2BC-4490-BF52-E99C8819B1C8}" dt="2024-04-03T21:31:36.678" v="2966" actId="14100"/>
      <pc:docMkLst>
        <pc:docMk/>
      </pc:docMkLst>
      <pc:sldChg chg="modSp mod">
        <pc:chgData name="Harter, Cameron" userId="d5e714f9-624c-4e2d-a249-94a4238b222e" providerId="ADAL" clId="{AAD5B0C8-E2BC-4490-BF52-E99C8819B1C8}" dt="2024-03-24T00:28:36.201" v="29" actId="20577"/>
        <pc:sldMkLst>
          <pc:docMk/>
          <pc:sldMk cId="1880403063" sldId="256"/>
        </pc:sldMkLst>
        <pc:spChg chg="mod">
          <ac:chgData name="Harter, Cameron" userId="d5e714f9-624c-4e2d-a249-94a4238b222e" providerId="ADAL" clId="{AAD5B0C8-E2BC-4490-BF52-E99C8819B1C8}" dt="2024-03-24T00:28:36.201" v="29" actId="20577"/>
          <ac:spMkLst>
            <pc:docMk/>
            <pc:sldMk cId="1880403063" sldId="256"/>
            <ac:spMk id="2" creationId="{790CEECB-1ABF-C31B-BE04-BE1A22754957}"/>
          </ac:spMkLst>
        </pc:spChg>
      </pc:sldChg>
      <pc:sldChg chg="addSp delSp modSp new del mod">
        <pc:chgData name="Harter, Cameron" userId="d5e714f9-624c-4e2d-a249-94a4238b222e" providerId="ADAL" clId="{AAD5B0C8-E2BC-4490-BF52-E99C8819B1C8}" dt="2024-03-24T00:43:22.065" v="380" actId="47"/>
        <pc:sldMkLst>
          <pc:docMk/>
          <pc:sldMk cId="4257371909" sldId="257"/>
        </pc:sldMkLst>
        <pc:spChg chg="mod">
          <ac:chgData name="Harter, Cameron" userId="d5e714f9-624c-4e2d-a249-94a4238b222e" providerId="ADAL" clId="{AAD5B0C8-E2BC-4490-BF52-E99C8819B1C8}" dt="2024-03-24T00:39:32.320" v="214" actId="20577"/>
          <ac:spMkLst>
            <pc:docMk/>
            <pc:sldMk cId="4257371909" sldId="257"/>
            <ac:spMk id="2" creationId="{65E11C6C-959F-CA17-7545-0AFD22C49C85}"/>
          </ac:spMkLst>
        </pc:spChg>
        <pc:spChg chg="del">
          <ac:chgData name="Harter, Cameron" userId="d5e714f9-624c-4e2d-a249-94a4238b222e" providerId="ADAL" clId="{AAD5B0C8-E2BC-4490-BF52-E99C8819B1C8}" dt="2024-03-24T00:35:18.594" v="111" actId="22"/>
          <ac:spMkLst>
            <pc:docMk/>
            <pc:sldMk cId="4257371909" sldId="257"/>
            <ac:spMk id="3" creationId="{B8CC14A8-C29F-981D-DE47-87E5B17BBD62}"/>
          </ac:spMkLst>
        </pc:spChg>
        <pc:spChg chg="add del mod">
          <ac:chgData name="Harter, Cameron" userId="d5e714f9-624c-4e2d-a249-94a4238b222e" providerId="ADAL" clId="{AAD5B0C8-E2BC-4490-BF52-E99C8819B1C8}" dt="2024-03-24T00:38:59.220" v="178"/>
          <ac:spMkLst>
            <pc:docMk/>
            <pc:sldMk cId="4257371909" sldId="257"/>
            <ac:spMk id="8" creationId="{A0A1AEEB-33C5-8F59-BFDB-01AE7F10A0BC}"/>
          </ac:spMkLst>
        </pc:spChg>
        <pc:spChg chg="add del mod">
          <ac:chgData name="Harter, Cameron" userId="d5e714f9-624c-4e2d-a249-94a4238b222e" providerId="ADAL" clId="{AAD5B0C8-E2BC-4490-BF52-E99C8819B1C8}" dt="2024-03-24T00:41:04.931" v="238"/>
          <ac:spMkLst>
            <pc:docMk/>
            <pc:sldMk cId="4257371909" sldId="257"/>
            <ac:spMk id="11" creationId="{DD3CCE2A-7D97-BC1D-39AB-C481690D1C06}"/>
          </ac:spMkLst>
        </pc:spChg>
        <pc:picChg chg="add mod">
          <ac:chgData name="Harter, Cameron" userId="d5e714f9-624c-4e2d-a249-94a4238b222e" providerId="ADAL" clId="{AAD5B0C8-E2BC-4490-BF52-E99C8819B1C8}" dt="2024-03-24T00:41:10.854" v="239" actId="1076"/>
          <ac:picMkLst>
            <pc:docMk/>
            <pc:sldMk cId="4257371909" sldId="257"/>
            <ac:picMk id="5" creationId="{428A19B5-008C-5795-5B9C-77FAC832F9B7}"/>
          </ac:picMkLst>
        </pc:picChg>
        <pc:picChg chg="add mod ord">
          <ac:chgData name="Harter, Cameron" userId="d5e714f9-624c-4e2d-a249-94a4238b222e" providerId="ADAL" clId="{AAD5B0C8-E2BC-4490-BF52-E99C8819B1C8}" dt="2024-03-24T00:40:07.110" v="218" actId="14100"/>
          <ac:picMkLst>
            <pc:docMk/>
            <pc:sldMk cId="4257371909" sldId="257"/>
            <ac:picMk id="7" creationId="{2D0F836B-C699-3F57-B534-DA9F18EA6448}"/>
          </ac:picMkLst>
        </pc:picChg>
        <pc:picChg chg="add mod">
          <ac:chgData name="Harter, Cameron" userId="d5e714f9-624c-4e2d-a249-94a4238b222e" providerId="ADAL" clId="{AAD5B0C8-E2BC-4490-BF52-E99C8819B1C8}" dt="2024-03-24T00:40:32.699" v="223" actId="14100"/>
          <ac:picMkLst>
            <pc:docMk/>
            <pc:sldMk cId="4257371909" sldId="257"/>
            <ac:picMk id="10" creationId="{E8352B19-411D-69E4-F7D6-85A8303B32F7}"/>
          </ac:picMkLst>
        </pc:picChg>
      </pc:sldChg>
      <pc:sldChg chg="new">
        <pc:chgData name="Harter, Cameron" userId="d5e714f9-624c-4e2d-a249-94a4238b222e" providerId="ADAL" clId="{AAD5B0C8-E2BC-4490-BF52-E99C8819B1C8}" dt="2024-03-24T00:31:58.181" v="31" actId="680"/>
        <pc:sldMkLst>
          <pc:docMk/>
          <pc:sldMk cId="1428181150" sldId="258"/>
        </pc:sldMkLst>
      </pc:sldChg>
      <pc:sldChg chg="modSp new mod">
        <pc:chgData name="Harter, Cameron" userId="d5e714f9-624c-4e2d-a249-94a4238b222e" providerId="ADAL" clId="{AAD5B0C8-E2BC-4490-BF52-E99C8819B1C8}" dt="2024-03-24T00:32:13.270" v="55" actId="20577"/>
        <pc:sldMkLst>
          <pc:docMk/>
          <pc:sldMk cId="1103926228" sldId="259"/>
        </pc:sldMkLst>
        <pc:spChg chg="mod">
          <ac:chgData name="Harter, Cameron" userId="d5e714f9-624c-4e2d-a249-94a4238b222e" providerId="ADAL" clId="{AAD5B0C8-E2BC-4490-BF52-E99C8819B1C8}" dt="2024-03-24T00:32:13.270" v="55" actId="20577"/>
          <ac:spMkLst>
            <pc:docMk/>
            <pc:sldMk cId="1103926228" sldId="259"/>
            <ac:spMk id="2" creationId="{49D31CE9-6CCC-5470-4919-CFAF9FABD55B}"/>
          </ac:spMkLst>
        </pc:spChg>
      </pc:sldChg>
      <pc:sldChg chg="addSp delSp modSp new mod">
        <pc:chgData name="Harter, Cameron" userId="d5e714f9-624c-4e2d-a249-94a4238b222e" providerId="ADAL" clId="{AAD5B0C8-E2BC-4490-BF52-E99C8819B1C8}" dt="2024-03-24T00:45:11.843" v="471" actId="14100"/>
        <pc:sldMkLst>
          <pc:docMk/>
          <pc:sldMk cId="173270802" sldId="260"/>
        </pc:sldMkLst>
        <pc:spChg chg="mod">
          <ac:chgData name="Harter, Cameron" userId="d5e714f9-624c-4e2d-a249-94a4238b222e" providerId="ADAL" clId="{AAD5B0C8-E2BC-4490-BF52-E99C8819B1C8}" dt="2024-03-24T00:43:57.366" v="450" actId="20577"/>
          <ac:spMkLst>
            <pc:docMk/>
            <pc:sldMk cId="173270802" sldId="260"/>
            <ac:spMk id="2" creationId="{4040D01F-5C0E-D9D2-5885-84A9FF06F91C}"/>
          </ac:spMkLst>
        </pc:spChg>
        <pc:spChg chg="mod">
          <ac:chgData name="Harter, Cameron" userId="d5e714f9-624c-4e2d-a249-94a4238b222e" providerId="ADAL" clId="{AAD5B0C8-E2BC-4490-BF52-E99C8819B1C8}" dt="2024-03-24T00:43:17.183" v="379" actId="1076"/>
          <ac:spMkLst>
            <pc:docMk/>
            <pc:sldMk cId="173270802" sldId="260"/>
            <ac:spMk id="3" creationId="{894DCBD7-380F-70A5-DA19-B2E1B3990BD9}"/>
          </ac:spMkLst>
        </pc:spChg>
        <pc:spChg chg="add del mod">
          <ac:chgData name="Harter, Cameron" userId="d5e714f9-624c-4e2d-a249-94a4238b222e" providerId="ADAL" clId="{AAD5B0C8-E2BC-4490-BF52-E99C8819B1C8}" dt="2024-03-24T00:44:12.491" v="453" actId="478"/>
          <ac:spMkLst>
            <pc:docMk/>
            <pc:sldMk cId="173270802" sldId="260"/>
            <ac:spMk id="7" creationId="{2CA4FD53-BDBD-22DF-03E5-D0F752255897}"/>
          </ac:spMkLst>
        </pc:spChg>
        <pc:spChg chg="add mod">
          <ac:chgData name="Harter, Cameron" userId="d5e714f9-624c-4e2d-a249-94a4238b222e" providerId="ADAL" clId="{AAD5B0C8-E2BC-4490-BF52-E99C8819B1C8}" dt="2024-03-24T00:44:46.333" v="467" actId="1076"/>
          <ac:spMkLst>
            <pc:docMk/>
            <pc:sldMk cId="173270802" sldId="260"/>
            <ac:spMk id="8" creationId="{B9AB9229-ED91-16A1-E1B5-E39C693E554A}"/>
          </ac:spMkLst>
        </pc:spChg>
        <pc:spChg chg="add mod">
          <ac:chgData name="Harter, Cameron" userId="d5e714f9-624c-4e2d-a249-94a4238b222e" providerId="ADAL" clId="{AAD5B0C8-E2BC-4490-BF52-E99C8819B1C8}" dt="2024-03-24T00:45:11.843" v="471" actId="14100"/>
          <ac:spMkLst>
            <pc:docMk/>
            <pc:sldMk cId="173270802" sldId="260"/>
            <ac:spMk id="9" creationId="{6F04CF0B-8E2F-A121-37F0-4E220A187D82}"/>
          </ac:spMkLst>
        </pc:spChg>
        <pc:picChg chg="add mod">
          <ac:chgData name="Harter, Cameron" userId="d5e714f9-624c-4e2d-a249-94a4238b222e" providerId="ADAL" clId="{AAD5B0C8-E2BC-4490-BF52-E99C8819B1C8}" dt="2024-03-24T00:41:19.586" v="242"/>
          <ac:picMkLst>
            <pc:docMk/>
            <pc:sldMk cId="173270802" sldId="260"/>
            <ac:picMk id="4" creationId="{25BB1334-9217-36C7-25A3-626E3D0C01C5}"/>
          </ac:picMkLst>
        </pc:picChg>
        <pc:picChg chg="add mod">
          <ac:chgData name="Harter, Cameron" userId="d5e714f9-624c-4e2d-a249-94a4238b222e" providerId="ADAL" clId="{AAD5B0C8-E2BC-4490-BF52-E99C8819B1C8}" dt="2024-03-24T00:44:44.628" v="466" actId="1076"/>
          <ac:picMkLst>
            <pc:docMk/>
            <pc:sldMk cId="173270802" sldId="260"/>
            <ac:picMk id="5" creationId="{8201F19D-01B6-7B86-04AB-018C895427BF}"/>
          </ac:picMkLst>
        </pc:picChg>
        <pc:picChg chg="add mod">
          <ac:chgData name="Harter, Cameron" userId="d5e714f9-624c-4e2d-a249-94a4238b222e" providerId="ADAL" clId="{AAD5B0C8-E2BC-4490-BF52-E99C8819B1C8}" dt="2024-03-24T00:41:37.004" v="247" actId="1076"/>
          <ac:picMkLst>
            <pc:docMk/>
            <pc:sldMk cId="173270802" sldId="260"/>
            <ac:picMk id="6" creationId="{1A5F7776-A301-9D0B-5807-3EBB83E92D99}"/>
          </ac:picMkLst>
        </pc:picChg>
      </pc:sldChg>
      <pc:sldChg chg="modSp new mod">
        <pc:chgData name="Harter, Cameron" userId="d5e714f9-624c-4e2d-a249-94a4238b222e" providerId="ADAL" clId="{AAD5B0C8-E2BC-4490-BF52-E99C8819B1C8}" dt="2024-03-24T01:03:08.065" v="1282" actId="20577"/>
        <pc:sldMkLst>
          <pc:docMk/>
          <pc:sldMk cId="3197008882" sldId="261"/>
        </pc:sldMkLst>
        <pc:spChg chg="mod">
          <ac:chgData name="Harter, Cameron" userId="d5e714f9-624c-4e2d-a249-94a4238b222e" providerId="ADAL" clId="{AAD5B0C8-E2BC-4490-BF52-E99C8819B1C8}" dt="2024-03-24T00:59:46.243" v="1048" actId="313"/>
          <ac:spMkLst>
            <pc:docMk/>
            <pc:sldMk cId="3197008882" sldId="261"/>
            <ac:spMk id="2" creationId="{9CCAD479-4375-E25B-6BFE-4C8F22E16226}"/>
          </ac:spMkLst>
        </pc:spChg>
        <pc:spChg chg="mod">
          <ac:chgData name="Harter, Cameron" userId="d5e714f9-624c-4e2d-a249-94a4238b222e" providerId="ADAL" clId="{AAD5B0C8-E2BC-4490-BF52-E99C8819B1C8}" dt="2024-03-24T01:03:08.065" v="1282" actId="20577"/>
          <ac:spMkLst>
            <pc:docMk/>
            <pc:sldMk cId="3197008882" sldId="261"/>
            <ac:spMk id="3" creationId="{918FD0CE-C004-5422-0D4A-7698310F07D3}"/>
          </ac:spMkLst>
        </pc:spChg>
      </pc:sldChg>
      <pc:sldChg chg="modSp new mod">
        <pc:chgData name="Harter, Cameron" userId="d5e714f9-624c-4e2d-a249-94a4238b222e" providerId="ADAL" clId="{AAD5B0C8-E2BC-4490-BF52-E99C8819B1C8}" dt="2024-03-24T00:51:30.487" v="837" actId="20577"/>
        <pc:sldMkLst>
          <pc:docMk/>
          <pc:sldMk cId="2446783408" sldId="262"/>
        </pc:sldMkLst>
        <pc:spChg chg="mod">
          <ac:chgData name="Harter, Cameron" userId="d5e714f9-624c-4e2d-a249-94a4238b222e" providerId="ADAL" clId="{AAD5B0C8-E2BC-4490-BF52-E99C8819B1C8}" dt="2024-03-24T00:50:09.334" v="784" actId="20577"/>
          <ac:spMkLst>
            <pc:docMk/>
            <pc:sldMk cId="2446783408" sldId="262"/>
            <ac:spMk id="2" creationId="{E49AB575-4ABB-11A3-341F-B550B7AFF2C9}"/>
          </ac:spMkLst>
        </pc:spChg>
        <pc:spChg chg="mod">
          <ac:chgData name="Harter, Cameron" userId="d5e714f9-624c-4e2d-a249-94a4238b222e" providerId="ADAL" clId="{AAD5B0C8-E2BC-4490-BF52-E99C8819B1C8}" dt="2024-03-24T00:51:30.487" v="837" actId="20577"/>
          <ac:spMkLst>
            <pc:docMk/>
            <pc:sldMk cId="2446783408" sldId="262"/>
            <ac:spMk id="3" creationId="{20B19CE0-D101-5B0E-6625-04920EAA339F}"/>
          </ac:spMkLst>
        </pc:spChg>
      </pc:sldChg>
      <pc:sldChg chg="modSp mod">
        <pc:chgData name="Harter, Cameron" userId="d5e714f9-624c-4e2d-a249-94a4238b222e" providerId="ADAL" clId="{AAD5B0C8-E2BC-4490-BF52-E99C8819B1C8}" dt="2024-04-03T21:17:31.062" v="2497" actId="20577"/>
        <pc:sldMkLst>
          <pc:docMk/>
          <pc:sldMk cId="1465911319" sldId="263"/>
        </pc:sldMkLst>
        <pc:spChg chg="mod">
          <ac:chgData name="Harter, Cameron" userId="d5e714f9-624c-4e2d-a249-94a4238b222e" providerId="ADAL" clId="{AAD5B0C8-E2BC-4490-BF52-E99C8819B1C8}" dt="2024-04-03T21:17:31.062" v="2497" actId="20577"/>
          <ac:spMkLst>
            <pc:docMk/>
            <pc:sldMk cId="1465911319" sldId="263"/>
            <ac:spMk id="3" creationId="{8FD9EC70-FFF3-80CE-7C1B-1FF29DA2C0AD}"/>
          </ac:spMkLst>
        </pc:spChg>
      </pc:sldChg>
      <pc:sldChg chg="addSp delSp modSp mod">
        <pc:chgData name="Harter, Cameron" userId="d5e714f9-624c-4e2d-a249-94a4238b222e" providerId="ADAL" clId="{AAD5B0C8-E2BC-4490-BF52-E99C8819B1C8}" dt="2024-04-03T21:31:36.678" v="2966" actId="14100"/>
        <pc:sldMkLst>
          <pc:docMk/>
          <pc:sldMk cId="3513589147" sldId="264"/>
        </pc:sldMkLst>
        <pc:spChg chg="mod">
          <ac:chgData name="Harter, Cameron" userId="d5e714f9-624c-4e2d-a249-94a4238b222e" providerId="ADAL" clId="{AAD5B0C8-E2BC-4490-BF52-E99C8819B1C8}" dt="2024-04-03T21:17:45.537" v="2522" actId="20577"/>
          <ac:spMkLst>
            <pc:docMk/>
            <pc:sldMk cId="3513589147" sldId="264"/>
            <ac:spMk id="2" creationId="{9A3EE7E0-367E-7716-03D7-559AF0D4651C}"/>
          </ac:spMkLst>
        </pc:spChg>
        <pc:spChg chg="add mod">
          <ac:chgData name="Harter, Cameron" userId="d5e714f9-624c-4e2d-a249-94a4238b222e" providerId="ADAL" clId="{AAD5B0C8-E2BC-4490-BF52-E99C8819B1C8}" dt="2024-04-03T16:58:19.237" v="1675" actId="20577"/>
          <ac:spMkLst>
            <pc:docMk/>
            <pc:sldMk cId="3513589147" sldId="264"/>
            <ac:spMk id="3" creationId="{CBD43CE5-389C-81BD-12BB-3601CFA8B9B2}"/>
          </ac:spMkLst>
        </pc:spChg>
        <pc:spChg chg="mod">
          <ac:chgData name="Harter, Cameron" userId="d5e714f9-624c-4e2d-a249-94a4238b222e" providerId="ADAL" clId="{AAD5B0C8-E2BC-4490-BF52-E99C8819B1C8}" dt="2024-04-03T16:58:57.464" v="1766" actId="20577"/>
          <ac:spMkLst>
            <pc:docMk/>
            <pc:sldMk cId="3513589147" sldId="264"/>
            <ac:spMk id="4" creationId="{C868CD50-30F6-349F-1BCE-5C5730DD39F0}"/>
          </ac:spMkLst>
        </pc:spChg>
        <pc:spChg chg="mod">
          <ac:chgData name="Harter, Cameron" userId="d5e714f9-624c-4e2d-a249-94a4238b222e" providerId="ADAL" clId="{AAD5B0C8-E2BC-4490-BF52-E99C8819B1C8}" dt="2024-04-03T16:51:32.362" v="1314" actId="20577"/>
          <ac:spMkLst>
            <pc:docMk/>
            <pc:sldMk cId="3513589147" sldId="264"/>
            <ac:spMk id="5" creationId="{0A679EAA-D749-B8B7-01DF-C46887B2A266}"/>
          </ac:spMkLst>
        </pc:spChg>
        <pc:spChg chg="add mod">
          <ac:chgData name="Harter, Cameron" userId="d5e714f9-624c-4e2d-a249-94a4238b222e" providerId="ADAL" clId="{AAD5B0C8-E2BC-4490-BF52-E99C8819B1C8}" dt="2024-04-03T16:52:05.634" v="1320" actId="1076"/>
          <ac:spMkLst>
            <pc:docMk/>
            <pc:sldMk cId="3513589147" sldId="264"/>
            <ac:spMk id="6" creationId="{23418AAF-8AD4-8CC7-08F6-7F5F6D60A115}"/>
          </ac:spMkLst>
        </pc:spChg>
        <pc:spChg chg="add mod">
          <ac:chgData name="Harter, Cameron" userId="d5e714f9-624c-4e2d-a249-94a4238b222e" providerId="ADAL" clId="{AAD5B0C8-E2BC-4490-BF52-E99C8819B1C8}" dt="2024-04-03T21:27:50.045" v="2903" actId="1076"/>
          <ac:spMkLst>
            <pc:docMk/>
            <pc:sldMk cId="3513589147" sldId="264"/>
            <ac:spMk id="7" creationId="{21B4B4C1-3E97-FFC4-A6DC-650A2089FD88}"/>
          </ac:spMkLst>
        </pc:spChg>
        <pc:spChg chg="add mod">
          <ac:chgData name="Harter, Cameron" userId="d5e714f9-624c-4e2d-a249-94a4238b222e" providerId="ADAL" clId="{AAD5B0C8-E2BC-4490-BF52-E99C8819B1C8}" dt="2024-04-03T21:30:31.409" v="2964" actId="1076"/>
          <ac:spMkLst>
            <pc:docMk/>
            <pc:sldMk cId="3513589147" sldId="264"/>
            <ac:spMk id="9" creationId="{DFEB4ABC-25AB-24DD-A97B-05B182E2B540}"/>
          </ac:spMkLst>
        </pc:spChg>
        <pc:spChg chg="mod">
          <ac:chgData name="Harter, Cameron" userId="d5e714f9-624c-4e2d-a249-94a4238b222e" providerId="ADAL" clId="{AAD5B0C8-E2BC-4490-BF52-E99C8819B1C8}" dt="2024-04-03T21:11:36.603" v="2316" actId="1076"/>
          <ac:spMkLst>
            <pc:docMk/>
            <pc:sldMk cId="3513589147" sldId="264"/>
            <ac:spMk id="10" creationId="{AA5B1F03-2124-6518-2745-DE2B6BE49C27}"/>
          </ac:spMkLst>
        </pc:spChg>
        <pc:spChg chg="mod">
          <ac:chgData name="Harter, Cameron" userId="d5e714f9-624c-4e2d-a249-94a4238b222e" providerId="ADAL" clId="{AAD5B0C8-E2BC-4490-BF52-E99C8819B1C8}" dt="2024-04-03T21:11:36.603" v="2316" actId="1076"/>
          <ac:spMkLst>
            <pc:docMk/>
            <pc:sldMk cId="3513589147" sldId="264"/>
            <ac:spMk id="11" creationId="{C38A2353-1407-E9FE-B16F-E5B07653CAF5}"/>
          </ac:spMkLst>
        </pc:spChg>
        <pc:spChg chg="add del mod">
          <ac:chgData name="Harter, Cameron" userId="d5e714f9-624c-4e2d-a249-94a4238b222e" providerId="ADAL" clId="{AAD5B0C8-E2BC-4490-BF52-E99C8819B1C8}" dt="2024-04-03T21:22:19.049" v="2792" actId="20577"/>
          <ac:spMkLst>
            <pc:docMk/>
            <pc:sldMk cId="3513589147" sldId="264"/>
            <ac:spMk id="12" creationId="{2EEDE6FF-36EB-9C73-2896-BDACE0E021F1}"/>
          </ac:spMkLst>
        </pc:spChg>
        <pc:spChg chg="add del mod">
          <ac:chgData name="Harter, Cameron" userId="d5e714f9-624c-4e2d-a249-94a4238b222e" providerId="ADAL" clId="{AAD5B0C8-E2BC-4490-BF52-E99C8819B1C8}" dt="2024-04-03T21:04:46.884" v="2259" actId="1076"/>
          <ac:spMkLst>
            <pc:docMk/>
            <pc:sldMk cId="3513589147" sldId="264"/>
            <ac:spMk id="13" creationId="{03C4DB83-AFFF-6E2F-5F15-430BAFECDED1}"/>
          </ac:spMkLst>
        </pc:spChg>
        <pc:spChg chg="add mod">
          <ac:chgData name="Harter, Cameron" userId="d5e714f9-624c-4e2d-a249-94a4238b222e" providerId="ADAL" clId="{AAD5B0C8-E2BC-4490-BF52-E99C8819B1C8}" dt="2024-04-03T21:30:31.409" v="2964" actId="1076"/>
          <ac:spMkLst>
            <pc:docMk/>
            <pc:sldMk cId="3513589147" sldId="264"/>
            <ac:spMk id="14" creationId="{2E06E191-A015-8E5A-064F-FD76D3963B41}"/>
          </ac:spMkLst>
        </pc:spChg>
        <pc:spChg chg="add del mod">
          <ac:chgData name="Harter, Cameron" userId="d5e714f9-624c-4e2d-a249-94a4238b222e" providerId="ADAL" clId="{AAD5B0C8-E2BC-4490-BF52-E99C8819B1C8}" dt="2024-04-03T21:27:05.838" v="2900" actId="478"/>
          <ac:spMkLst>
            <pc:docMk/>
            <pc:sldMk cId="3513589147" sldId="264"/>
            <ac:spMk id="15" creationId="{F2733697-A8A4-26DC-987C-7931B71C4AE4}"/>
          </ac:spMkLst>
        </pc:spChg>
        <pc:spChg chg="add del mod">
          <ac:chgData name="Harter, Cameron" userId="d5e714f9-624c-4e2d-a249-94a4238b222e" providerId="ADAL" clId="{AAD5B0C8-E2BC-4490-BF52-E99C8819B1C8}" dt="2024-04-03T21:27:05.838" v="2900" actId="478"/>
          <ac:spMkLst>
            <pc:docMk/>
            <pc:sldMk cId="3513589147" sldId="264"/>
            <ac:spMk id="16" creationId="{4FD56A76-7A56-8C76-E569-358D07B48835}"/>
          </ac:spMkLst>
        </pc:spChg>
        <pc:spChg chg="add mod">
          <ac:chgData name="Harter, Cameron" userId="d5e714f9-624c-4e2d-a249-94a4238b222e" providerId="ADAL" clId="{AAD5B0C8-E2BC-4490-BF52-E99C8819B1C8}" dt="2024-04-03T21:27:39.037" v="2902" actId="1076"/>
          <ac:spMkLst>
            <pc:docMk/>
            <pc:sldMk cId="3513589147" sldId="264"/>
            <ac:spMk id="17" creationId="{0F8F3B54-15F2-C59C-4379-5B41A1D2AC89}"/>
          </ac:spMkLst>
        </pc:spChg>
        <pc:spChg chg="add mod">
          <ac:chgData name="Harter, Cameron" userId="d5e714f9-624c-4e2d-a249-94a4238b222e" providerId="ADAL" clId="{AAD5B0C8-E2BC-4490-BF52-E99C8819B1C8}" dt="2024-04-03T21:27:39.037" v="2902" actId="1076"/>
          <ac:spMkLst>
            <pc:docMk/>
            <pc:sldMk cId="3513589147" sldId="264"/>
            <ac:spMk id="18" creationId="{7667EA6E-6EA4-D3C3-6F9E-A7E02184BF66}"/>
          </ac:spMkLst>
        </pc:spChg>
        <pc:spChg chg="add mod">
          <ac:chgData name="Harter, Cameron" userId="d5e714f9-624c-4e2d-a249-94a4238b222e" providerId="ADAL" clId="{AAD5B0C8-E2BC-4490-BF52-E99C8819B1C8}" dt="2024-04-03T20:59:16.992" v="2177" actId="21"/>
          <ac:spMkLst>
            <pc:docMk/>
            <pc:sldMk cId="3513589147" sldId="264"/>
            <ac:spMk id="19" creationId="{CF8C4815-39AE-D369-A41B-0B4689B7E9CB}"/>
          </ac:spMkLst>
        </pc:spChg>
        <pc:spChg chg="add mod">
          <ac:chgData name="Harter, Cameron" userId="d5e714f9-624c-4e2d-a249-94a4238b222e" providerId="ADAL" clId="{AAD5B0C8-E2BC-4490-BF52-E99C8819B1C8}" dt="2024-04-03T20:56:28.009" v="1921" actId="1076"/>
          <ac:spMkLst>
            <pc:docMk/>
            <pc:sldMk cId="3513589147" sldId="264"/>
            <ac:spMk id="20" creationId="{34148FB2-42D9-C9BE-99F3-EEAFE9A4A6D0}"/>
          </ac:spMkLst>
        </pc:spChg>
        <pc:spChg chg="add mod">
          <ac:chgData name="Harter, Cameron" userId="d5e714f9-624c-4e2d-a249-94a4238b222e" providerId="ADAL" clId="{AAD5B0C8-E2BC-4490-BF52-E99C8819B1C8}" dt="2024-04-03T21:27:50.045" v="2903" actId="1076"/>
          <ac:spMkLst>
            <pc:docMk/>
            <pc:sldMk cId="3513589147" sldId="264"/>
            <ac:spMk id="22" creationId="{249D42AB-23BB-FD54-E5A2-105975CC3155}"/>
          </ac:spMkLst>
        </pc:spChg>
        <pc:spChg chg="add mod">
          <ac:chgData name="Harter, Cameron" userId="d5e714f9-624c-4e2d-a249-94a4238b222e" providerId="ADAL" clId="{AAD5B0C8-E2BC-4490-BF52-E99C8819B1C8}" dt="2024-04-03T20:58:13.528" v="2148" actId="20577"/>
          <ac:spMkLst>
            <pc:docMk/>
            <pc:sldMk cId="3513589147" sldId="264"/>
            <ac:spMk id="23" creationId="{8B7D20EF-6528-E48F-0C6F-34C08F119780}"/>
          </ac:spMkLst>
        </pc:spChg>
        <pc:spChg chg="add mod">
          <ac:chgData name="Harter, Cameron" userId="d5e714f9-624c-4e2d-a249-94a4238b222e" providerId="ADAL" clId="{AAD5B0C8-E2BC-4490-BF52-E99C8819B1C8}" dt="2024-04-03T20:57:48.984" v="2115" actId="20577"/>
          <ac:spMkLst>
            <pc:docMk/>
            <pc:sldMk cId="3513589147" sldId="264"/>
            <ac:spMk id="24" creationId="{4D9AA98D-0889-9824-C9D6-A54C2816A6C4}"/>
          </ac:spMkLst>
        </pc:spChg>
        <pc:spChg chg="add mod">
          <ac:chgData name="Harter, Cameron" userId="d5e714f9-624c-4e2d-a249-94a4238b222e" providerId="ADAL" clId="{AAD5B0C8-E2BC-4490-BF52-E99C8819B1C8}" dt="2024-04-03T21:27:55.383" v="2904" actId="14100"/>
          <ac:spMkLst>
            <pc:docMk/>
            <pc:sldMk cId="3513589147" sldId="264"/>
            <ac:spMk id="26" creationId="{DDA73E1D-8823-897D-907A-B9DEA66EB6A9}"/>
          </ac:spMkLst>
        </pc:spChg>
        <pc:spChg chg="add mod">
          <ac:chgData name="Harter, Cameron" userId="d5e714f9-624c-4e2d-a249-94a4238b222e" providerId="ADAL" clId="{AAD5B0C8-E2BC-4490-BF52-E99C8819B1C8}" dt="2024-04-03T21:28:04.682" v="2906" actId="1076"/>
          <ac:spMkLst>
            <pc:docMk/>
            <pc:sldMk cId="3513589147" sldId="264"/>
            <ac:spMk id="27" creationId="{49EC9A4C-D047-2C0A-3D45-097142C421BF}"/>
          </ac:spMkLst>
        </pc:spChg>
        <pc:spChg chg="add mod">
          <ac:chgData name="Harter, Cameron" userId="d5e714f9-624c-4e2d-a249-94a4238b222e" providerId="ADAL" clId="{AAD5B0C8-E2BC-4490-BF52-E99C8819B1C8}" dt="2024-04-03T21:27:12.696" v="2901" actId="1076"/>
          <ac:spMkLst>
            <pc:docMk/>
            <pc:sldMk cId="3513589147" sldId="264"/>
            <ac:spMk id="28" creationId="{8105A354-8534-CAF4-1F4E-FB2A922ABA93}"/>
          </ac:spMkLst>
        </pc:spChg>
        <pc:spChg chg="add mod">
          <ac:chgData name="Harter, Cameron" userId="d5e714f9-624c-4e2d-a249-94a4238b222e" providerId="ADAL" clId="{AAD5B0C8-E2BC-4490-BF52-E99C8819B1C8}" dt="2024-04-03T21:27:12.696" v="2901" actId="1076"/>
          <ac:spMkLst>
            <pc:docMk/>
            <pc:sldMk cId="3513589147" sldId="264"/>
            <ac:spMk id="29" creationId="{853277D4-B5F7-B72A-B07A-F3733B5E4D52}"/>
          </ac:spMkLst>
        </pc:spChg>
        <pc:spChg chg="add mod">
          <ac:chgData name="Harter, Cameron" userId="d5e714f9-624c-4e2d-a249-94a4238b222e" providerId="ADAL" clId="{AAD5B0C8-E2BC-4490-BF52-E99C8819B1C8}" dt="2024-04-03T21:06:25.030" v="2281" actId="1076"/>
          <ac:spMkLst>
            <pc:docMk/>
            <pc:sldMk cId="3513589147" sldId="264"/>
            <ac:spMk id="49" creationId="{A7C88BF9-51A3-FC0F-BD89-7D7C17883F31}"/>
          </ac:spMkLst>
        </pc:spChg>
        <pc:spChg chg="add mod">
          <ac:chgData name="Harter, Cameron" userId="d5e714f9-624c-4e2d-a249-94a4238b222e" providerId="ADAL" clId="{AAD5B0C8-E2BC-4490-BF52-E99C8819B1C8}" dt="2024-04-03T21:06:25.030" v="2281" actId="1076"/>
          <ac:spMkLst>
            <pc:docMk/>
            <pc:sldMk cId="3513589147" sldId="264"/>
            <ac:spMk id="50" creationId="{ADD950BF-D47D-1B24-5CB7-1EA68336ABC0}"/>
          </ac:spMkLst>
        </pc:spChg>
        <pc:spChg chg="add mod">
          <ac:chgData name="Harter, Cameron" userId="d5e714f9-624c-4e2d-a249-94a4238b222e" providerId="ADAL" clId="{AAD5B0C8-E2BC-4490-BF52-E99C8819B1C8}" dt="2024-04-03T21:26:23.267" v="2898" actId="1076"/>
          <ac:spMkLst>
            <pc:docMk/>
            <pc:sldMk cId="3513589147" sldId="264"/>
            <ac:spMk id="51" creationId="{A5E3E2F8-4178-357C-6078-9E479BD73881}"/>
          </ac:spMkLst>
        </pc:spChg>
        <pc:spChg chg="add mod">
          <ac:chgData name="Harter, Cameron" userId="d5e714f9-624c-4e2d-a249-94a4238b222e" providerId="ADAL" clId="{AAD5B0C8-E2BC-4490-BF52-E99C8819B1C8}" dt="2024-04-03T21:26:23.267" v="2898" actId="1076"/>
          <ac:spMkLst>
            <pc:docMk/>
            <pc:sldMk cId="3513589147" sldId="264"/>
            <ac:spMk id="52" creationId="{24035360-6E52-E9AF-E8E5-96CAF15DE12D}"/>
          </ac:spMkLst>
        </pc:spChg>
        <pc:spChg chg="add mod">
          <ac:chgData name="Harter, Cameron" userId="d5e714f9-624c-4e2d-a249-94a4238b222e" providerId="ADAL" clId="{AAD5B0C8-E2BC-4490-BF52-E99C8819B1C8}" dt="2024-04-03T21:30:15.790" v="2961" actId="1076"/>
          <ac:spMkLst>
            <pc:docMk/>
            <pc:sldMk cId="3513589147" sldId="264"/>
            <ac:spMk id="59" creationId="{2240FDA1-D8CE-6B57-5F56-99950F5C84AA}"/>
          </ac:spMkLst>
        </pc:spChg>
        <pc:spChg chg="add mod">
          <ac:chgData name="Harter, Cameron" userId="d5e714f9-624c-4e2d-a249-94a4238b222e" providerId="ADAL" clId="{AAD5B0C8-E2BC-4490-BF52-E99C8819B1C8}" dt="2024-04-03T21:30:15.790" v="2961" actId="1076"/>
          <ac:spMkLst>
            <pc:docMk/>
            <pc:sldMk cId="3513589147" sldId="264"/>
            <ac:spMk id="60" creationId="{4015B68C-F580-365A-F6D3-563CB69737D2}"/>
          </ac:spMkLst>
        </pc:spChg>
        <pc:spChg chg="add mod">
          <ac:chgData name="Harter, Cameron" userId="d5e714f9-624c-4e2d-a249-94a4238b222e" providerId="ADAL" clId="{AAD5B0C8-E2BC-4490-BF52-E99C8819B1C8}" dt="2024-04-03T21:20:17.023" v="2667" actId="20577"/>
          <ac:spMkLst>
            <pc:docMk/>
            <pc:sldMk cId="3513589147" sldId="264"/>
            <ac:spMk id="61" creationId="{47ADB046-7E81-059B-00CA-D49B7DB15B9C}"/>
          </ac:spMkLst>
        </pc:spChg>
        <pc:spChg chg="add mod">
          <ac:chgData name="Harter, Cameron" userId="d5e714f9-624c-4e2d-a249-94a4238b222e" providerId="ADAL" clId="{AAD5B0C8-E2BC-4490-BF52-E99C8819B1C8}" dt="2024-04-03T21:20:04.987" v="2651" actId="1076"/>
          <ac:spMkLst>
            <pc:docMk/>
            <pc:sldMk cId="3513589147" sldId="264"/>
            <ac:spMk id="62" creationId="{C8BD228B-179A-C2FF-C72A-64A54BE1156C}"/>
          </ac:spMkLst>
        </pc:spChg>
        <pc:spChg chg="add mod">
          <ac:chgData name="Harter, Cameron" userId="d5e714f9-624c-4e2d-a249-94a4238b222e" providerId="ADAL" clId="{AAD5B0C8-E2BC-4490-BF52-E99C8819B1C8}" dt="2024-04-03T21:21:38.150" v="2714" actId="14100"/>
          <ac:spMkLst>
            <pc:docMk/>
            <pc:sldMk cId="3513589147" sldId="264"/>
            <ac:spMk id="63" creationId="{65E2D019-CC4E-1A84-6E70-40FBDA89FC41}"/>
          </ac:spMkLst>
        </pc:spChg>
        <pc:spChg chg="add mod">
          <ac:chgData name="Harter, Cameron" userId="d5e714f9-624c-4e2d-a249-94a4238b222e" providerId="ADAL" clId="{AAD5B0C8-E2BC-4490-BF52-E99C8819B1C8}" dt="2024-04-03T21:21:19.534" v="2712" actId="20577"/>
          <ac:spMkLst>
            <pc:docMk/>
            <pc:sldMk cId="3513589147" sldId="264"/>
            <ac:spMk id="64" creationId="{4B526C50-37EF-7FF0-4DA2-3D3EFCB22646}"/>
          </ac:spMkLst>
        </pc:spChg>
        <pc:cxnChg chg="del">
          <ac:chgData name="Harter, Cameron" userId="d5e714f9-624c-4e2d-a249-94a4238b222e" providerId="ADAL" clId="{AAD5B0C8-E2BC-4490-BF52-E99C8819B1C8}" dt="2024-04-03T16:53:43.006" v="1458" actId="478"/>
          <ac:cxnSpMkLst>
            <pc:docMk/>
            <pc:sldMk cId="3513589147" sldId="264"/>
            <ac:cxnSpMk id="7" creationId="{48DB782E-23B3-58AD-850F-A0FC33B2B490}"/>
          </ac:cxnSpMkLst>
        </pc:cxnChg>
        <pc:cxnChg chg="add del mod">
          <ac:chgData name="Harter, Cameron" userId="d5e714f9-624c-4e2d-a249-94a4238b222e" providerId="ADAL" clId="{AAD5B0C8-E2BC-4490-BF52-E99C8819B1C8}" dt="2024-04-03T21:04:48.671" v="2260" actId="478"/>
          <ac:cxnSpMkLst>
            <pc:docMk/>
            <pc:sldMk cId="3513589147" sldId="264"/>
            <ac:cxnSpMk id="8" creationId="{3A9DBCF0-0FC5-BE78-64A8-971414C0CDC9}"/>
          </ac:cxnSpMkLst>
        </pc:cxnChg>
        <pc:cxnChg chg="add mod">
          <ac:chgData name="Harter, Cameron" userId="d5e714f9-624c-4e2d-a249-94a4238b222e" providerId="ADAL" clId="{AAD5B0C8-E2BC-4490-BF52-E99C8819B1C8}" dt="2024-04-03T21:27:39.037" v="2902" actId="1076"/>
          <ac:cxnSpMkLst>
            <pc:docMk/>
            <pc:sldMk cId="3513589147" sldId="264"/>
            <ac:cxnSpMk id="21" creationId="{D37F7B89-502E-24F4-7EA9-D326236595BB}"/>
          </ac:cxnSpMkLst>
        </pc:cxnChg>
        <pc:cxnChg chg="add del mod">
          <ac:chgData name="Harter, Cameron" userId="d5e714f9-624c-4e2d-a249-94a4238b222e" providerId="ADAL" clId="{AAD5B0C8-E2BC-4490-BF52-E99C8819B1C8}" dt="2024-04-03T21:24:41.364" v="2822" actId="478"/>
          <ac:cxnSpMkLst>
            <pc:docMk/>
            <pc:sldMk cId="3513589147" sldId="264"/>
            <ac:cxnSpMk id="25" creationId="{BFD19B96-B5DE-AE8A-9B5D-9276BA630C5B}"/>
          </ac:cxnSpMkLst>
        </pc:cxnChg>
        <pc:cxnChg chg="add mod">
          <ac:chgData name="Harter, Cameron" userId="d5e714f9-624c-4e2d-a249-94a4238b222e" providerId="ADAL" clId="{AAD5B0C8-E2BC-4490-BF52-E99C8819B1C8}" dt="2024-04-03T21:27:39.037" v="2902" actId="1076"/>
          <ac:cxnSpMkLst>
            <pc:docMk/>
            <pc:sldMk cId="3513589147" sldId="264"/>
            <ac:cxnSpMk id="31" creationId="{DCF92C2D-DEA1-01B1-54E5-7FBCE3412BE9}"/>
          </ac:cxnSpMkLst>
        </pc:cxnChg>
        <pc:cxnChg chg="add mod">
          <ac:chgData name="Harter, Cameron" userId="d5e714f9-624c-4e2d-a249-94a4238b222e" providerId="ADAL" clId="{AAD5B0C8-E2BC-4490-BF52-E99C8819B1C8}" dt="2024-04-03T21:04:46.884" v="2259" actId="1076"/>
          <ac:cxnSpMkLst>
            <pc:docMk/>
            <pc:sldMk cId="3513589147" sldId="264"/>
            <ac:cxnSpMk id="41" creationId="{D2841481-7339-0BE2-A0FB-1E8467B4E41A}"/>
          </ac:cxnSpMkLst>
        </pc:cxnChg>
        <pc:cxnChg chg="add">
          <ac:chgData name="Harter, Cameron" userId="d5e714f9-624c-4e2d-a249-94a4238b222e" providerId="ADAL" clId="{AAD5B0C8-E2BC-4490-BF52-E99C8819B1C8}" dt="2024-04-03T21:04:53.121" v="2261" actId="11529"/>
          <ac:cxnSpMkLst>
            <pc:docMk/>
            <pc:sldMk cId="3513589147" sldId="264"/>
            <ac:cxnSpMk id="44" creationId="{54271A11-DE88-628A-39FB-B86BC5CCB2C0}"/>
          </ac:cxnSpMkLst>
        </pc:cxnChg>
        <pc:cxnChg chg="add del mod">
          <ac:chgData name="Harter, Cameron" userId="d5e714f9-624c-4e2d-a249-94a4238b222e" providerId="ADAL" clId="{AAD5B0C8-E2BC-4490-BF52-E99C8819B1C8}" dt="2024-04-03T21:26:27.862" v="2899" actId="478"/>
          <ac:cxnSpMkLst>
            <pc:docMk/>
            <pc:sldMk cId="3513589147" sldId="264"/>
            <ac:cxnSpMk id="54" creationId="{5D072126-9486-30BA-0B1B-71415845F03A}"/>
          </ac:cxnSpMkLst>
        </pc:cxnChg>
        <pc:cxnChg chg="add mod">
          <ac:chgData name="Harter, Cameron" userId="d5e714f9-624c-4e2d-a249-94a4238b222e" providerId="ADAL" clId="{AAD5B0C8-E2BC-4490-BF52-E99C8819B1C8}" dt="2024-04-03T21:27:39.037" v="2902" actId="1076"/>
          <ac:cxnSpMkLst>
            <pc:docMk/>
            <pc:sldMk cId="3513589147" sldId="264"/>
            <ac:cxnSpMk id="57" creationId="{C5C3B5EB-2DF3-ACEF-B6BD-F503BD03ED05}"/>
          </ac:cxnSpMkLst>
        </pc:cxnChg>
        <pc:cxnChg chg="add mod">
          <ac:chgData name="Harter, Cameron" userId="d5e714f9-624c-4e2d-a249-94a4238b222e" providerId="ADAL" clId="{AAD5B0C8-E2BC-4490-BF52-E99C8819B1C8}" dt="2024-04-03T21:27:50.045" v="2903" actId="1076"/>
          <ac:cxnSpMkLst>
            <pc:docMk/>
            <pc:sldMk cId="3513589147" sldId="264"/>
            <ac:cxnSpMk id="67" creationId="{ACA5ECC0-DA37-356E-1EF6-96ACE48DF3B3}"/>
          </ac:cxnSpMkLst>
        </pc:cxnChg>
        <pc:cxnChg chg="add mod">
          <ac:chgData name="Harter, Cameron" userId="d5e714f9-624c-4e2d-a249-94a4238b222e" providerId="ADAL" clId="{AAD5B0C8-E2BC-4490-BF52-E99C8819B1C8}" dt="2024-04-03T21:30:31.409" v="2964" actId="1076"/>
          <ac:cxnSpMkLst>
            <pc:docMk/>
            <pc:sldMk cId="3513589147" sldId="264"/>
            <ac:cxnSpMk id="75" creationId="{187DAB38-6427-9AFF-ACFA-CFC943BB47E9}"/>
          </ac:cxnSpMkLst>
        </pc:cxnChg>
        <pc:cxnChg chg="add mod">
          <ac:chgData name="Harter, Cameron" userId="d5e714f9-624c-4e2d-a249-94a4238b222e" providerId="ADAL" clId="{AAD5B0C8-E2BC-4490-BF52-E99C8819B1C8}" dt="2024-04-03T21:31:36.678" v="2966" actId="14100"/>
          <ac:cxnSpMkLst>
            <pc:docMk/>
            <pc:sldMk cId="3513589147" sldId="264"/>
            <ac:cxnSpMk id="78" creationId="{A3F81536-B916-315C-6E2A-5B9BB8F3AB90}"/>
          </ac:cxnSpMkLst>
        </pc:cxnChg>
      </pc:sldChg>
      <pc:sldChg chg="modSp add mod">
        <pc:chgData name="Harter, Cameron" userId="d5e714f9-624c-4e2d-a249-94a4238b222e" providerId="ADAL" clId="{AAD5B0C8-E2BC-4490-BF52-E99C8819B1C8}" dt="2024-04-03T16:50:22.772" v="1302" actId="20577"/>
        <pc:sldMkLst>
          <pc:docMk/>
          <pc:sldMk cId="582534940" sldId="265"/>
        </pc:sldMkLst>
        <pc:spChg chg="mod">
          <ac:chgData name="Harter, Cameron" userId="d5e714f9-624c-4e2d-a249-94a4238b222e" providerId="ADAL" clId="{AAD5B0C8-E2BC-4490-BF52-E99C8819B1C8}" dt="2024-04-03T16:50:22.772" v="1302" actId="20577"/>
          <ac:spMkLst>
            <pc:docMk/>
            <pc:sldMk cId="582534940" sldId="265"/>
            <ac:spMk id="2" creationId="{49D31CE9-6CCC-5470-4919-CFAF9FABD55B}"/>
          </ac:spMkLst>
        </pc:spChg>
      </pc:sldChg>
    </pc:docChg>
  </pc:docChgLst>
  <pc:docChgLst>
    <pc:chgData name="Harter, Cameron" userId="S::camharte@iu.edu::d5e714f9-624c-4e2d-a249-94a4238b222e" providerId="AD" clId="Web-{442AB5D8-47E0-E8FF-9349-0EE8A31DD134}"/>
    <pc:docChg chg="addSld delSld modSld">
      <pc:chgData name="Harter, Cameron" userId="S::camharte@iu.edu::d5e714f9-624c-4e2d-a249-94a4238b222e" providerId="AD" clId="Web-{442AB5D8-47E0-E8FF-9349-0EE8A31DD134}" dt="2024-04-13T16:33:25.970" v="96" actId="20577"/>
      <pc:docMkLst>
        <pc:docMk/>
      </pc:docMkLst>
      <pc:sldChg chg="add del">
        <pc:chgData name="Harter, Cameron" userId="S::camharte@iu.edu::d5e714f9-624c-4e2d-a249-94a4238b222e" providerId="AD" clId="Web-{442AB5D8-47E0-E8FF-9349-0EE8A31DD134}" dt="2024-04-13T16:29:37.683" v="50"/>
        <pc:sldMkLst>
          <pc:docMk/>
          <pc:sldMk cId="1880403063" sldId="256"/>
        </pc:sldMkLst>
      </pc:sldChg>
      <pc:sldChg chg="delSp">
        <pc:chgData name="Harter, Cameron" userId="S::camharte@iu.edu::d5e714f9-624c-4e2d-a249-94a4238b222e" providerId="AD" clId="Web-{442AB5D8-47E0-E8FF-9349-0EE8A31DD134}" dt="2024-04-13T16:29:52.059" v="52"/>
        <pc:sldMkLst>
          <pc:docMk/>
          <pc:sldMk cId="1103926228" sldId="259"/>
        </pc:sldMkLst>
        <pc:spChg chg="del">
          <ac:chgData name="Harter, Cameron" userId="S::camharte@iu.edu::d5e714f9-624c-4e2d-a249-94a4238b222e" providerId="AD" clId="Web-{442AB5D8-47E0-E8FF-9349-0EE8A31DD134}" dt="2024-04-13T16:29:52.059" v="52"/>
          <ac:spMkLst>
            <pc:docMk/>
            <pc:sldMk cId="1103926228" sldId="259"/>
            <ac:spMk id="3" creationId="{5DF3C2A4-685C-1269-5BB6-22A2C4C9A40E}"/>
          </ac:spMkLst>
        </pc:spChg>
      </pc:sldChg>
      <pc:sldChg chg="addSp delSp modSp">
        <pc:chgData name="Harter, Cameron" userId="S::camharte@iu.edu::d5e714f9-624c-4e2d-a249-94a4238b222e" providerId="AD" clId="Web-{442AB5D8-47E0-E8FF-9349-0EE8A31DD134}" dt="2024-04-13T16:33:11.720" v="90" actId="20577"/>
        <pc:sldMkLst>
          <pc:docMk/>
          <pc:sldMk cId="3513589147" sldId="264"/>
        </pc:sldMkLst>
        <pc:spChg chg="del mod">
          <ac:chgData name="Harter, Cameron" userId="S::camharte@iu.edu::d5e714f9-624c-4e2d-a249-94a4238b222e" providerId="AD" clId="Web-{442AB5D8-47E0-E8FF-9349-0EE8A31DD134}" dt="2024-04-13T16:32:58.626" v="85"/>
          <ac:spMkLst>
            <pc:docMk/>
            <pc:sldMk cId="3513589147" sldId="264"/>
            <ac:spMk id="2" creationId="{9A3EE7E0-367E-7716-03D7-559AF0D4651C}"/>
          </ac:spMkLst>
        </pc:spChg>
        <pc:spChg chg="add mod">
          <ac:chgData name="Harter, Cameron" userId="S::camharte@iu.edu::d5e714f9-624c-4e2d-a249-94a4238b222e" providerId="AD" clId="Web-{442AB5D8-47E0-E8FF-9349-0EE8A31DD134}" dt="2024-04-13T16:33:11.720" v="90" actId="20577"/>
          <ac:spMkLst>
            <pc:docMk/>
            <pc:sldMk cId="3513589147" sldId="264"/>
            <ac:spMk id="4" creationId="{EE9117D9-2FB7-C7B7-AC77-9AFA466815DE}"/>
          </ac:spMkLst>
        </pc:spChg>
      </pc:sldChg>
      <pc:sldChg chg="delSp">
        <pc:chgData name="Harter, Cameron" userId="S::camharte@iu.edu::d5e714f9-624c-4e2d-a249-94a4238b222e" providerId="AD" clId="Web-{442AB5D8-47E0-E8FF-9349-0EE8A31DD134}" dt="2024-04-13T16:29:44.699" v="51"/>
        <pc:sldMkLst>
          <pc:docMk/>
          <pc:sldMk cId="582534940" sldId="265"/>
        </pc:sldMkLst>
        <pc:spChg chg="del">
          <ac:chgData name="Harter, Cameron" userId="S::camharte@iu.edu::d5e714f9-624c-4e2d-a249-94a4238b222e" providerId="AD" clId="Web-{442AB5D8-47E0-E8FF-9349-0EE8A31DD134}" dt="2024-04-13T16:29:44.699" v="51"/>
          <ac:spMkLst>
            <pc:docMk/>
            <pc:sldMk cId="582534940" sldId="265"/>
            <ac:spMk id="3" creationId="{5DF3C2A4-685C-1269-5BB6-22A2C4C9A40E}"/>
          </ac:spMkLst>
        </pc:spChg>
      </pc:sldChg>
      <pc:sldChg chg="addSp delSp modSp">
        <pc:chgData name="Harter, Cameron" userId="S::camharte@iu.edu::d5e714f9-624c-4e2d-a249-94a4238b222e" providerId="AD" clId="Web-{442AB5D8-47E0-E8FF-9349-0EE8A31DD134}" dt="2024-04-13T16:31:49.499" v="67" actId="20577"/>
        <pc:sldMkLst>
          <pc:docMk/>
          <pc:sldMk cId="101593645" sldId="266"/>
        </pc:sldMkLst>
        <pc:spChg chg="del mod">
          <ac:chgData name="Harter, Cameron" userId="S::camharte@iu.edu::d5e714f9-624c-4e2d-a249-94a4238b222e" providerId="AD" clId="Web-{442AB5D8-47E0-E8FF-9349-0EE8A31DD134}" dt="2024-04-13T16:27:55.868" v="36"/>
          <ac:spMkLst>
            <pc:docMk/>
            <pc:sldMk cId="101593645" sldId="266"/>
            <ac:spMk id="2" creationId="{9A3EE7E0-367E-7716-03D7-559AF0D4651C}"/>
          </ac:spMkLst>
        </pc:spChg>
        <pc:spChg chg="add mod">
          <ac:chgData name="Harter, Cameron" userId="S::camharte@iu.edu::d5e714f9-624c-4e2d-a249-94a4238b222e" providerId="AD" clId="Web-{442AB5D8-47E0-E8FF-9349-0EE8A31DD134}" dt="2024-04-13T16:31:49.499" v="67" actId="20577"/>
          <ac:spMkLst>
            <pc:docMk/>
            <pc:sldMk cId="101593645" sldId="266"/>
            <ac:spMk id="4" creationId="{A7622F26-7F19-EDF2-B7BB-C7E03903814E}"/>
          </ac:spMkLst>
        </pc:spChg>
        <pc:spChg chg="mod">
          <ac:chgData name="Harter, Cameron" userId="S::camharte@iu.edu::d5e714f9-624c-4e2d-a249-94a4238b222e" providerId="AD" clId="Web-{442AB5D8-47E0-E8FF-9349-0EE8A31DD134}" dt="2024-04-13T16:26:03.147" v="26"/>
          <ac:spMkLst>
            <pc:docMk/>
            <pc:sldMk cId="101593645" sldId="266"/>
            <ac:spMk id="7" creationId="{21B4B4C1-3E97-FFC4-A6DC-650A2089FD88}"/>
          </ac:spMkLst>
        </pc:spChg>
        <pc:spChg chg="mod">
          <ac:chgData name="Harter, Cameron" userId="S::camharte@iu.edu::d5e714f9-624c-4e2d-a249-94a4238b222e" providerId="AD" clId="Web-{442AB5D8-47E0-E8FF-9349-0EE8A31DD134}" dt="2024-04-13T16:21:49.246" v="21"/>
          <ac:spMkLst>
            <pc:docMk/>
            <pc:sldMk cId="101593645" sldId="266"/>
            <ac:spMk id="10" creationId="{AA5B1F03-2124-6518-2745-DE2B6BE49C27}"/>
          </ac:spMkLst>
        </pc:spChg>
        <pc:spChg chg="mod">
          <ac:chgData name="Harter, Cameron" userId="S::camharte@iu.edu::d5e714f9-624c-4e2d-a249-94a4238b222e" providerId="AD" clId="Web-{442AB5D8-47E0-E8FF-9349-0EE8A31DD134}" dt="2024-04-13T16:21:37.715" v="16"/>
          <ac:spMkLst>
            <pc:docMk/>
            <pc:sldMk cId="101593645" sldId="266"/>
            <ac:spMk id="17" creationId="{0F8F3B54-15F2-C59C-4379-5B41A1D2AC89}"/>
          </ac:spMkLst>
        </pc:spChg>
        <pc:spChg chg="mod">
          <ac:chgData name="Harter, Cameron" userId="S::camharte@iu.edu::d5e714f9-624c-4e2d-a249-94a4238b222e" providerId="AD" clId="Web-{442AB5D8-47E0-E8FF-9349-0EE8A31DD134}" dt="2024-04-13T16:21:37.715" v="17"/>
          <ac:spMkLst>
            <pc:docMk/>
            <pc:sldMk cId="101593645" sldId="266"/>
            <ac:spMk id="19" creationId="{CF8C4815-39AE-D369-A41B-0B4689B7E9CB}"/>
          </ac:spMkLst>
        </pc:spChg>
        <pc:spChg chg="mod">
          <ac:chgData name="Harter, Cameron" userId="S::camharte@iu.edu::d5e714f9-624c-4e2d-a249-94a4238b222e" providerId="AD" clId="Web-{442AB5D8-47E0-E8FF-9349-0EE8A31DD134}" dt="2024-04-13T16:25:41.896" v="23"/>
          <ac:spMkLst>
            <pc:docMk/>
            <pc:sldMk cId="101593645" sldId="266"/>
            <ac:spMk id="22" creationId="{249D42AB-23BB-FD54-E5A2-105975CC3155}"/>
          </ac:spMkLst>
        </pc:spChg>
        <pc:spChg chg="mod">
          <ac:chgData name="Harter, Cameron" userId="S::camharte@iu.edu::d5e714f9-624c-4e2d-a249-94a4238b222e" providerId="AD" clId="Web-{442AB5D8-47E0-E8FF-9349-0EE8A31DD134}" dt="2024-04-13T16:26:03.178" v="27"/>
          <ac:spMkLst>
            <pc:docMk/>
            <pc:sldMk cId="101593645" sldId="266"/>
            <ac:spMk id="25" creationId="{B547BFA0-9707-8EF0-7C5B-B583FE8C2018}"/>
          </ac:spMkLst>
        </pc:spChg>
        <pc:spChg chg="mod">
          <ac:chgData name="Harter, Cameron" userId="S::camharte@iu.edu::d5e714f9-624c-4e2d-a249-94a4238b222e" providerId="AD" clId="Web-{442AB5D8-47E0-E8FF-9349-0EE8A31DD134}" dt="2024-04-13T16:25:41.928" v="24"/>
          <ac:spMkLst>
            <pc:docMk/>
            <pc:sldMk cId="101593645" sldId="266"/>
            <ac:spMk id="32" creationId="{01FE0056-A087-0A10-7B89-249F5DA31E7B}"/>
          </ac:spMkLst>
        </pc:spChg>
        <pc:spChg chg="mod">
          <ac:chgData name="Harter, Cameron" userId="S::camharte@iu.edu::d5e714f9-624c-4e2d-a249-94a4238b222e" providerId="AD" clId="Web-{442AB5D8-47E0-E8FF-9349-0EE8A31DD134}" dt="2024-04-13T16:21:49.278" v="22"/>
          <ac:spMkLst>
            <pc:docMk/>
            <pc:sldMk cId="101593645" sldId="266"/>
            <ac:spMk id="61" creationId="{47ADB046-7E81-059B-00CA-D49B7DB15B9C}"/>
          </ac:spMkLst>
        </pc:spChg>
        <pc:spChg chg="mod">
          <ac:chgData name="Harter, Cameron" userId="S::camharte@iu.edu::d5e714f9-624c-4e2d-a249-94a4238b222e" providerId="AD" clId="Web-{442AB5D8-47E0-E8FF-9349-0EE8A31DD134}" dt="2024-04-13T16:21:37.730" v="19"/>
          <ac:spMkLst>
            <pc:docMk/>
            <pc:sldMk cId="101593645" sldId="266"/>
            <ac:spMk id="82" creationId="{C2F9B6A6-234E-CAB4-33A3-3BBA4826D137}"/>
          </ac:spMkLst>
        </pc:spChg>
        <pc:spChg chg="mod">
          <ac:chgData name="Harter, Cameron" userId="S::camharte@iu.edu::d5e714f9-624c-4e2d-a249-94a4238b222e" providerId="AD" clId="Web-{442AB5D8-47E0-E8FF-9349-0EE8A31DD134}" dt="2024-04-13T16:21:09.448" v="14"/>
          <ac:spMkLst>
            <pc:docMk/>
            <pc:sldMk cId="101593645" sldId="266"/>
            <ac:spMk id="84" creationId="{7C7AC9AF-6AD8-52B8-498D-E56D39FE794B}"/>
          </ac:spMkLst>
        </pc:spChg>
        <pc:spChg chg="mod">
          <ac:chgData name="Harter, Cameron" userId="S::camharte@iu.edu::d5e714f9-624c-4e2d-a249-94a4238b222e" providerId="AD" clId="Web-{442AB5D8-47E0-E8FF-9349-0EE8A31DD134}" dt="2024-04-13T16:21:37.809" v="20"/>
          <ac:spMkLst>
            <pc:docMk/>
            <pc:sldMk cId="101593645" sldId="266"/>
            <ac:spMk id="86" creationId="{AA41178B-5A71-D6FF-606B-D8091AEF9879}"/>
          </ac:spMkLst>
        </pc:spChg>
        <pc:cxnChg chg="mod">
          <ac:chgData name="Harter, Cameron" userId="S::camharte@iu.edu::d5e714f9-624c-4e2d-a249-94a4238b222e" providerId="AD" clId="Web-{442AB5D8-47E0-E8FF-9349-0EE8A31DD134}" dt="2024-04-13T16:26:38.195" v="32"/>
          <ac:cxnSpMkLst>
            <pc:docMk/>
            <pc:sldMk cId="101593645" sldId="266"/>
            <ac:cxnSpMk id="38" creationId="{DEDD4E8F-326A-04BA-1A7E-8310C166BDD9}"/>
          </ac:cxnSpMkLst>
        </pc:cxnChg>
        <pc:cxnChg chg="mod">
          <ac:chgData name="Harter, Cameron" userId="S::camharte@iu.edu::d5e714f9-624c-4e2d-a249-94a4238b222e" providerId="AD" clId="Web-{442AB5D8-47E0-E8FF-9349-0EE8A31DD134}" dt="2024-04-13T16:26:38.163" v="31"/>
          <ac:cxnSpMkLst>
            <pc:docMk/>
            <pc:sldMk cId="101593645" sldId="266"/>
            <ac:cxnSpMk id="69" creationId="{D38ABEA3-6294-3B52-DDF3-6402D082C559}"/>
          </ac:cxnSpMkLst>
        </pc:cxnChg>
      </pc:sldChg>
      <pc:sldChg chg="modSp">
        <pc:chgData name="Harter, Cameron" userId="S::camharte@iu.edu::d5e714f9-624c-4e2d-a249-94a4238b222e" providerId="AD" clId="Web-{442AB5D8-47E0-E8FF-9349-0EE8A31DD134}" dt="2024-04-13T16:20:41.542" v="13"/>
        <pc:sldMkLst>
          <pc:docMk/>
          <pc:sldMk cId="2027015472" sldId="267"/>
        </pc:sldMkLst>
        <pc:spChg chg="mod">
          <ac:chgData name="Harter, Cameron" userId="S::camharte@iu.edu::d5e714f9-624c-4e2d-a249-94a4238b222e" providerId="AD" clId="Web-{442AB5D8-47E0-E8FF-9349-0EE8A31DD134}" dt="2024-04-13T16:20:41.510" v="12"/>
          <ac:spMkLst>
            <pc:docMk/>
            <pc:sldMk cId="2027015472" sldId="267"/>
            <ac:spMk id="10" creationId="{AA5B1F03-2124-6518-2745-DE2B6BE49C27}"/>
          </ac:spMkLst>
        </pc:spChg>
        <pc:spChg chg="mod">
          <ac:chgData name="Harter, Cameron" userId="S::camharte@iu.edu::d5e714f9-624c-4e2d-a249-94a4238b222e" providerId="AD" clId="Web-{442AB5D8-47E0-E8FF-9349-0EE8A31DD134}" dt="2024-04-13T16:20:29.010" v="8"/>
          <ac:spMkLst>
            <pc:docMk/>
            <pc:sldMk cId="2027015472" sldId="267"/>
            <ac:spMk id="17" creationId="{0F8F3B54-15F2-C59C-4379-5B41A1D2AC89}"/>
          </ac:spMkLst>
        </pc:spChg>
        <pc:spChg chg="mod">
          <ac:chgData name="Harter, Cameron" userId="S::camharte@iu.edu::d5e714f9-624c-4e2d-a249-94a4238b222e" providerId="AD" clId="Web-{442AB5D8-47E0-E8FF-9349-0EE8A31DD134}" dt="2024-04-13T16:20:29.010" v="9"/>
          <ac:spMkLst>
            <pc:docMk/>
            <pc:sldMk cId="2027015472" sldId="267"/>
            <ac:spMk id="19" creationId="{CF8C4815-39AE-D369-A41B-0B4689B7E9CB}"/>
          </ac:spMkLst>
        </pc:spChg>
        <pc:spChg chg="mod">
          <ac:chgData name="Harter, Cameron" userId="S::camharte@iu.edu::d5e714f9-624c-4e2d-a249-94a4238b222e" providerId="AD" clId="Web-{442AB5D8-47E0-E8FF-9349-0EE8A31DD134}" dt="2024-04-13T16:20:29.010" v="10"/>
          <ac:spMkLst>
            <pc:docMk/>
            <pc:sldMk cId="2027015472" sldId="267"/>
            <ac:spMk id="48" creationId="{F7B6C376-0CAE-7776-C7CE-144D20EDA64D}"/>
          </ac:spMkLst>
        </pc:spChg>
        <pc:spChg chg="mod">
          <ac:chgData name="Harter, Cameron" userId="S::camharte@iu.edu::d5e714f9-624c-4e2d-a249-94a4238b222e" providerId="AD" clId="Web-{442AB5D8-47E0-E8FF-9349-0EE8A31DD134}" dt="2024-04-13T16:20:29.057" v="11"/>
          <ac:spMkLst>
            <pc:docMk/>
            <pc:sldMk cId="2027015472" sldId="267"/>
            <ac:spMk id="52" creationId="{7EF532C1-9B79-2B34-AD01-DA71DAF0C526}"/>
          </ac:spMkLst>
        </pc:spChg>
        <pc:spChg chg="mod">
          <ac:chgData name="Harter, Cameron" userId="S::camharte@iu.edu::d5e714f9-624c-4e2d-a249-94a4238b222e" providerId="AD" clId="Web-{442AB5D8-47E0-E8FF-9349-0EE8A31DD134}" dt="2024-04-13T16:20:41.542" v="13"/>
          <ac:spMkLst>
            <pc:docMk/>
            <pc:sldMk cId="2027015472" sldId="267"/>
            <ac:spMk id="61" creationId="{47ADB046-7E81-059B-00CA-D49B7DB15B9C}"/>
          </ac:spMkLst>
        </pc:spChg>
      </pc:sldChg>
      <pc:sldChg chg="addSp delSp modSp">
        <pc:chgData name="Harter, Cameron" userId="S::camharte@iu.edu::d5e714f9-624c-4e2d-a249-94a4238b222e" providerId="AD" clId="Web-{442AB5D8-47E0-E8FF-9349-0EE8A31DD134}" dt="2024-04-13T16:31:57.202" v="68" actId="1076"/>
        <pc:sldMkLst>
          <pc:docMk/>
          <pc:sldMk cId="4061538170" sldId="268"/>
        </pc:sldMkLst>
        <pc:spChg chg="del mod">
          <ac:chgData name="Harter, Cameron" userId="S::camharte@iu.edu::d5e714f9-624c-4e2d-a249-94a4238b222e" providerId="AD" clId="Web-{442AB5D8-47E0-E8FF-9349-0EE8A31DD134}" dt="2024-04-13T16:30:32.528" v="55"/>
          <ac:spMkLst>
            <pc:docMk/>
            <pc:sldMk cId="4061538170" sldId="268"/>
            <ac:spMk id="2" creationId="{9A3EE7E0-367E-7716-03D7-559AF0D4651C}"/>
          </ac:spMkLst>
        </pc:spChg>
        <pc:spChg chg="add mod">
          <ac:chgData name="Harter, Cameron" userId="S::camharte@iu.edu::d5e714f9-624c-4e2d-a249-94a4238b222e" providerId="AD" clId="Web-{442AB5D8-47E0-E8FF-9349-0EE8A31DD134}" dt="2024-04-13T16:31:57.202" v="68" actId="1076"/>
          <ac:spMkLst>
            <pc:docMk/>
            <pc:sldMk cId="4061538170" sldId="268"/>
            <ac:spMk id="25" creationId="{C7A7B86E-99DF-8884-1D04-DDC732E6D953}"/>
          </ac:spMkLst>
        </pc:spChg>
        <pc:spChg chg="add del mod">
          <ac:chgData name="Harter, Cameron" userId="S::camharte@iu.edu::d5e714f9-624c-4e2d-a249-94a4238b222e" providerId="AD" clId="Web-{442AB5D8-47E0-E8FF-9349-0EE8A31DD134}" dt="2024-04-13T16:30:42.060" v="57"/>
          <ac:spMkLst>
            <pc:docMk/>
            <pc:sldMk cId="4061538170" sldId="268"/>
            <ac:spMk id="34" creationId="{3ACEACE7-7284-4B71-5F46-B0ECD5FB5B58}"/>
          </ac:spMkLst>
        </pc:spChg>
      </pc:sldChg>
      <pc:sldChg chg="addSp delSp modSp">
        <pc:chgData name="Harter, Cameron" userId="S::camharte@iu.edu::d5e714f9-624c-4e2d-a249-94a4238b222e" providerId="AD" clId="Web-{442AB5D8-47E0-E8FF-9349-0EE8A31DD134}" dt="2024-04-13T16:31:44.843" v="66" actId="20577"/>
        <pc:sldMkLst>
          <pc:docMk/>
          <pc:sldMk cId="738657137" sldId="270"/>
        </pc:sldMkLst>
        <pc:spChg chg="del">
          <ac:chgData name="Harter, Cameron" userId="S::camharte@iu.edu::d5e714f9-624c-4e2d-a249-94a4238b222e" providerId="AD" clId="Web-{442AB5D8-47E0-E8FF-9349-0EE8A31DD134}" dt="2024-04-13T16:28:23.557" v="43"/>
          <ac:spMkLst>
            <pc:docMk/>
            <pc:sldMk cId="738657137" sldId="270"/>
            <ac:spMk id="3" creationId="{68D760C7-DB82-5ACF-AD9C-23AA24D1E3A2}"/>
          </ac:spMkLst>
        </pc:spChg>
        <pc:spChg chg="add del mod">
          <ac:chgData name="Harter, Cameron" userId="S::camharte@iu.edu::d5e714f9-624c-4e2d-a249-94a4238b222e" providerId="AD" clId="Web-{442AB5D8-47E0-E8FF-9349-0EE8A31DD134}" dt="2024-04-13T16:28:30.057" v="44"/>
          <ac:spMkLst>
            <pc:docMk/>
            <pc:sldMk cId="738657137" sldId="270"/>
            <ac:spMk id="4" creationId="{A2B57951-F15F-9F3B-418B-E20914598605}"/>
          </ac:spMkLst>
        </pc:spChg>
        <pc:spChg chg="add mod">
          <ac:chgData name="Harter, Cameron" userId="S::camharte@iu.edu::d5e714f9-624c-4e2d-a249-94a4238b222e" providerId="AD" clId="Web-{442AB5D8-47E0-E8FF-9349-0EE8A31DD134}" dt="2024-04-13T16:31:44.843" v="66" actId="20577"/>
          <ac:spMkLst>
            <pc:docMk/>
            <pc:sldMk cId="738657137" sldId="270"/>
            <ac:spMk id="6" creationId="{8151F5CD-E3AB-C3C8-F7C4-8E7F5DCFBAED}"/>
          </ac:spMkLst>
        </pc:spChg>
      </pc:sldChg>
      <pc:sldChg chg="delSp">
        <pc:chgData name="Harter, Cameron" userId="S::camharte@iu.edu::d5e714f9-624c-4e2d-a249-94a4238b222e" providerId="AD" clId="Web-{442AB5D8-47E0-E8FF-9349-0EE8A31DD134}" dt="2024-04-13T16:29:11.495" v="47"/>
        <pc:sldMkLst>
          <pc:docMk/>
          <pc:sldMk cId="583210253" sldId="272"/>
        </pc:sldMkLst>
        <pc:spChg chg="del">
          <ac:chgData name="Harter, Cameron" userId="S::camharte@iu.edu::d5e714f9-624c-4e2d-a249-94a4238b222e" providerId="AD" clId="Web-{442AB5D8-47E0-E8FF-9349-0EE8A31DD134}" dt="2024-04-13T16:29:11.495" v="47"/>
          <ac:spMkLst>
            <pc:docMk/>
            <pc:sldMk cId="583210253" sldId="272"/>
            <ac:spMk id="3" creationId="{C38E0759-105F-5D32-AFAB-2960F3A7B4CC}"/>
          </ac:spMkLst>
        </pc:spChg>
      </pc:sldChg>
      <pc:sldChg chg="delSp">
        <pc:chgData name="Harter, Cameron" userId="S::camharte@iu.edu::d5e714f9-624c-4e2d-a249-94a4238b222e" providerId="AD" clId="Web-{442AB5D8-47E0-E8FF-9349-0EE8A31DD134}" dt="2024-04-13T16:29:14.855" v="48"/>
        <pc:sldMkLst>
          <pc:docMk/>
          <pc:sldMk cId="1062789866" sldId="273"/>
        </pc:sldMkLst>
        <pc:spChg chg="del">
          <ac:chgData name="Harter, Cameron" userId="S::camharte@iu.edu::d5e714f9-624c-4e2d-a249-94a4238b222e" providerId="AD" clId="Web-{442AB5D8-47E0-E8FF-9349-0EE8A31DD134}" dt="2024-04-13T16:29:14.855" v="48"/>
          <ac:spMkLst>
            <pc:docMk/>
            <pc:sldMk cId="1062789866" sldId="273"/>
            <ac:spMk id="3" creationId="{C38E0759-105F-5D32-AFAB-2960F3A7B4CC}"/>
          </ac:spMkLst>
        </pc:spChg>
      </pc:sldChg>
      <pc:sldChg chg="addSp delSp modSp">
        <pc:chgData name="Harter, Cameron" userId="S::camharte@iu.edu::d5e714f9-624c-4e2d-a249-94a4238b222e" providerId="AD" clId="Web-{442AB5D8-47E0-E8FF-9349-0EE8A31DD134}" dt="2024-04-13T16:32:37.657" v="82" actId="20577"/>
        <pc:sldMkLst>
          <pc:docMk/>
          <pc:sldMk cId="2922785864" sldId="274"/>
        </pc:sldMkLst>
        <pc:spChg chg="add del mod">
          <ac:chgData name="Harter, Cameron" userId="S::camharte@iu.edu::d5e714f9-624c-4e2d-a249-94a4238b222e" providerId="AD" clId="Web-{442AB5D8-47E0-E8FF-9349-0EE8A31DD134}" dt="2024-04-13T16:32:15.578" v="72"/>
          <ac:spMkLst>
            <pc:docMk/>
            <pc:sldMk cId="2922785864" sldId="274"/>
            <ac:spMk id="3" creationId="{154DBD4F-5324-371C-8875-D7F87442D6D4}"/>
          </ac:spMkLst>
        </pc:spChg>
        <pc:spChg chg="del mod">
          <ac:chgData name="Harter, Cameron" userId="S::camharte@iu.edu::d5e714f9-624c-4e2d-a249-94a4238b222e" providerId="AD" clId="Web-{442AB5D8-47E0-E8FF-9349-0EE8A31DD134}" dt="2024-04-13T16:32:12.625" v="71"/>
          <ac:spMkLst>
            <pc:docMk/>
            <pc:sldMk cId="2922785864" sldId="274"/>
            <ac:spMk id="5" creationId="{B7B6A3CD-0BA9-15B1-7533-232098626796}"/>
          </ac:spMkLst>
        </pc:spChg>
        <pc:spChg chg="add mod">
          <ac:chgData name="Harter, Cameron" userId="S::camharte@iu.edu::d5e714f9-624c-4e2d-a249-94a4238b222e" providerId="AD" clId="Web-{442AB5D8-47E0-E8FF-9349-0EE8A31DD134}" dt="2024-04-13T16:32:37.657" v="82" actId="20577"/>
          <ac:spMkLst>
            <pc:docMk/>
            <pc:sldMk cId="2922785864" sldId="274"/>
            <ac:spMk id="6" creationId="{8AD63C1D-1B7A-4293-D08B-37B03A1EE06E}"/>
          </ac:spMkLst>
        </pc:spChg>
      </pc:sldChg>
      <pc:sldChg chg="addSp delSp modSp">
        <pc:chgData name="Harter, Cameron" userId="S::camharte@iu.edu::d5e714f9-624c-4e2d-a249-94a4238b222e" providerId="AD" clId="Web-{442AB5D8-47E0-E8FF-9349-0EE8A31DD134}" dt="2024-04-13T16:33:25.970" v="96" actId="20577"/>
        <pc:sldMkLst>
          <pc:docMk/>
          <pc:sldMk cId="1975742193" sldId="276"/>
        </pc:sldMkLst>
        <pc:spChg chg="add del mod">
          <ac:chgData name="Harter, Cameron" userId="S::camharte@iu.edu::d5e714f9-624c-4e2d-a249-94a4238b222e" providerId="AD" clId="Web-{442AB5D8-47E0-E8FF-9349-0EE8A31DD134}" dt="2024-04-13T16:33:20.564" v="93"/>
          <ac:spMkLst>
            <pc:docMk/>
            <pc:sldMk cId="1975742193" sldId="276"/>
            <ac:spMk id="3" creationId="{1473A259-A59B-84CF-CB30-47D70DE8FF2E}"/>
          </ac:spMkLst>
        </pc:spChg>
        <pc:spChg chg="del">
          <ac:chgData name="Harter, Cameron" userId="S::camharte@iu.edu::d5e714f9-624c-4e2d-a249-94a4238b222e" providerId="AD" clId="Web-{442AB5D8-47E0-E8FF-9349-0EE8A31DD134}" dt="2024-04-13T16:33:18.001" v="91"/>
          <ac:spMkLst>
            <pc:docMk/>
            <pc:sldMk cId="1975742193" sldId="276"/>
            <ac:spMk id="5" creationId="{B7B6A3CD-0BA9-15B1-7533-232098626796}"/>
          </ac:spMkLst>
        </pc:spChg>
        <pc:spChg chg="add mod">
          <ac:chgData name="Harter, Cameron" userId="S::camharte@iu.edu::d5e714f9-624c-4e2d-a249-94a4238b222e" providerId="AD" clId="Web-{442AB5D8-47E0-E8FF-9349-0EE8A31DD134}" dt="2024-04-13T16:33:25.970" v="96" actId="20577"/>
          <ac:spMkLst>
            <pc:docMk/>
            <pc:sldMk cId="1975742193" sldId="276"/>
            <ac:spMk id="6" creationId="{2B42D4B1-B533-A136-CAC7-951AF7636EC7}"/>
          </ac:spMkLst>
        </pc:spChg>
      </pc:sldChg>
    </pc:docChg>
  </pc:docChgLst>
  <pc:docChgLst>
    <pc:chgData name="Perez, Angel" userId="S::aumanape@iu.edu::1245a592-54b2-45e8-9ae6-311313129bd4" providerId="AD" clId="Web-{651517DC-9C22-2AE9-CEDF-6181F0A26DB6}"/>
    <pc:docChg chg="modSld">
      <pc:chgData name="Perez, Angel" userId="S::aumanape@iu.edu::1245a592-54b2-45e8-9ae6-311313129bd4" providerId="AD" clId="Web-{651517DC-9C22-2AE9-CEDF-6181F0A26DB6}" dt="2024-04-12T22:05:15.887" v="4" actId="20577"/>
      <pc:docMkLst>
        <pc:docMk/>
      </pc:docMkLst>
      <pc:sldChg chg="modSp">
        <pc:chgData name="Perez, Angel" userId="S::aumanape@iu.edu::1245a592-54b2-45e8-9ae6-311313129bd4" providerId="AD" clId="Web-{651517DC-9C22-2AE9-CEDF-6181F0A26DB6}" dt="2024-04-12T22:05:15.887" v="4" actId="20577"/>
        <pc:sldMkLst>
          <pc:docMk/>
          <pc:sldMk cId="582534940" sldId="265"/>
        </pc:sldMkLst>
        <pc:spChg chg="mod">
          <ac:chgData name="Perez, Angel" userId="S::aumanape@iu.edu::1245a592-54b2-45e8-9ae6-311313129bd4" providerId="AD" clId="Web-{651517DC-9C22-2AE9-CEDF-6181F0A26DB6}" dt="2024-04-12T22:05:15.887" v="4" actId="20577"/>
          <ac:spMkLst>
            <pc:docMk/>
            <pc:sldMk cId="582534940" sldId="265"/>
            <ac:spMk id="2" creationId="{49D31CE9-6CCC-5470-4919-CFAF9FABD55B}"/>
          </ac:spMkLst>
        </pc:spChg>
      </pc:sldChg>
    </pc:docChg>
  </pc:docChgLst>
  <pc:docChgLst>
    <pc:chgData name="Harter, Cameron" userId="S::camharte@iu.edu::d5e714f9-624c-4e2d-a249-94a4238b222e" providerId="AD" clId="Web-{108CF9AD-D988-5A42-458E-58504A85F6B4}"/>
    <pc:docChg chg="addSld delSld modSld">
      <pc:chgData name="Harter, Cameron" userId="S::camharte@iu.edu::d5e714f9-624c-4e2d-a249-94a4238b222e" providerId="AD" clId="Web-{108CF9AD-D988-5A42-458E-58504A85F6B4}" dt="2024-04-14T23:57:49.116" v="278"/>
      <pc:docMkLst>
        <pc:docMk/>
      </pc:docMkLst>
      <pc:sldChg chg="addSp delSp">
        <pc:chgData name="Harter, Cameron" userId="S::camharte@iu.edu::d5e714f9-624c-4e2d-a249-94a4238b222e" providerId="AD" clId="Web-{108CF9AD-D988-5A42-458E-58504A85F6B4}" dt="2024-04-14T23:55:19.080" v="254"/>
        <pc:sldMkLst>
          <pc:docMk/>
          <pc:sldMk cId="101593645" sldId="266"/>
        </pc:sldMkLst>
        <pc:cxnChg chg="add del">
          <ac:chgData name="Harter, Cameron" userId="S::camharte@iu.edu::d5e714f9-624c-4e2d-a249-94a4238b222e" providerId="AD" clId="Web-{108CF9AD-D988-5A42-458E-58504A85F6B4}" dt="2024-04-14T23:55:19.080" v="254"/>
          <ac:cxnSpMkLst>
            <pc:docMk/>
            <pc:sldMk cId="101593645" sldId="266"/>
            <ac:cxnSpMk id="38" creationId="{DEDD4E8F-326A-04BA-1A7E-8310C166BDD9}"/>
          </ac:cxnSpMkLst>
        </pc:cxnChg>
      </pc:sldChg>
      <pc:sldChg chg="addSp delSp modSp">
        <pc:chgData name="Harter, Cameron" userId="S::camharte@iu.edu::d5e714f9-624c-4e2d-a249-94a4238b222e" providerId="AD" clId="Web-{108CF9AD-D988-5A42-458E-58504A85F6B4}" dt="2024-04-14T23:57:49.116" v="278"/>
        <pc:sldMkLst>
          <pc:docMk/>
          <pc:sldMk cId="4061538170" sldId="268"/>
        </pc:sldMkLst>
        <pc:spChg chg="mod">
          <ac:chgData name="Harter, Cameron" userId="S::camharte@iu.edu::d5e714f9-624c-4e2d-a249-94a4238b222e" providerId="AD" clId="Web-{108CF9AD-D988-5A42-458E-58504A85F6B4}" dt="2024-04-14T23:47:11.292" v="187" actId="1076"/>
          <ac:spMkLst>
            <pc:docMk/>
            <pc:sldMk cId="4061538170" sldId="268"/>
            <ac:spMk id="7" creationId="{21B4B4C1-3E97-FFC4-A6DC-650A2089FD88}"/>
          </ac:spMkLst>
        </pc:spChg>
        <pc:spChg chg="add mod">
          <ac:chgData name="Harter, Cameron" userId="S::camharte@iu.edu::d5e714f9-624c-4e2d-a249-94a4238b222e" providerId="AD" clId="Web-{108CF9AD-D988-5A42-458E-58504A85F6B4}" dt="2024-04-14T23:56:17.238" v="269" actId="1076"/>
          <ac:spMkLst>
            <pc:docMk/>
            <pc:sldMk cId="4061538170" sldId="268"/>
            <ac:spMk id="8" creationId="{864065B5-E762-EE98-8A95-D5A8B6B01EE1}"/>
          </ac:spMkLst>
        </pc:spChg>
        <pc:spChg chg="add mod">
          <ac:chgData name="Harter, Cameron" userId="S::camharte@iu.edu::d5e714f9-624c-4e2d-a249-94a4238b222e" providerId="AD" clId="Web-{108CF9AD-D988-5A42-458E-58504A85F6B4}" dt="2024-04-14T23:56:17.254" v="270" actId="1076"/>
          <ac:spMkLst>
            <pc:docMk/>
            <pc:sldMk cId="4061538170" sldId="268"/>
            <ac:spMk id="9" creationId="{33D08953-83C7-5353-F083-33F660E5931E}"/>
          </ac:spMkLst>
        </pc:spChg>
        <pc:spChg chg="mod">
          <ac:chgData name="Harter, Cameron" userId="S::camharte@iu.edu::d5e714f9-624c-4e2d-a249-94a4238b222e" providerId="AD" clId="Web-{108CF9AD-D988-5A42-458E-58504A85F6B4}" dt="2024-04-14T22:45:45.805" v="75" actId="1076"/>
          <ac:spMkLst>
            <pc:docMk/>
            <pc:sldMk cId="4061538170" sldId="268"/>
            <ac:spMk id="10" creationId="{AA5B1F03-2124-6518-2745-DE2B6BE49C27}"/>
          </ac:spMkLst>
        </pc:spChg>
        <pc:spChg chg="mod">
          <ac:chgData name="Harter, Cameron" userId="S::camharte@iu.edu::d5e714f9-624c-4e2d-a249-94a4238b222e" providerId="AD" clId="Web-{108CF9AD-D988-5A42-458E-58504A85F6B4}" dt="2024-04-14T22:45:45.805" v="74" actId="1076"/>
          <ac:spMkLst>
            <pc:docMk/>
            <pc:sldMk cId="4061538170" sldId="268"/>
            <ac:spMk id="11" creationId="{C38A2353-1407-E9FE-B16F-E5B07653CAF5}"/>
          </ac:spMkLst>
        </pc:spChg>
        <pc:spChg chg="mod">
          <ac:chgData name="Harter, Cameron" userId="S::camharte@iu.edu::d5e714f9-624c-4e2d-a249-94a4238b222e" providerId="AD" clId="Web-{108CF9AD-D988-5A42-458E-58504A85F6B4}" dt="2024-04-14T23:46:57.636" v="185" actId="1076"/>
          <ac:spMkLst>
            <pc:docMk/>
            <pc:sldMk cId="4061538170" sldId="268"/>
            <ac:spMk id="17" creationId="{0F8F3B54-15F2-C59C-4379-5B41A1D2AC89}"/>
          </ac:spMkLst>
        </pc:spChg>
        <pc:spChg chg="mod">
          <ac:chgData name="Harter, Cameron" userId="S::camharte@iu.edu::d5e714f9-624c-4e2d-a249-94a4238b222e" providerId="AD" clId="Web-{108CF9AD-D988-5A42-458E-58504A85F6B4}" dt="2024-04-14T23:46:57.667" v="186" actId="1076"/>
          <ac:spMkLst>
            <pc:docMk/>
            <pc:sldMk cId="4061538170" sldId="268"/>
            <ac:spMk id="18" creationId="{7667EA6E-6EA4-D3C3-6F9E-A7E02184BF66}"/>
          </ac:spMkLst>
        </pc:spChg>
        <pc:spChg chg="del">
          <ac:chgData name="Harter, Cameron" userId="S::camharte@iu.edu::d5e714f9-624c-4e2d-a249-94a4238b222e" providerId="AD" clId="Web-{108CF9AD-D988-5A42-458E-58504A85F6B4}" dt="2024-04-14T22:55:44.960" v="180"/>
          <ac:spMkLst>
            <pc:docMk/>
            <pc:sldMk cId="4061538170" sldId="268"/>
            <ac:spMk id="21" creationId="{229E9137-B5E2-D774-C43F-9EF1A398D3E2}"/>
          </ac:spMkLst>
        </pc:spChg>
        <pc:spChg chg="mod">
          <ac:chgData name="Harter, Cameron" userId="S::camharte@iu.edu::d5e714f9-624c-4e2d-a249-94a4238b222e" providerId="AD" clId="Web-{108CF9AD-D988-5A42-458E-58504A85F6B4}" dt="2024-04-14T23:47:11.339" v="188" actId="1076"/>
          <ac:spMkLst>
            <pc:docMk/>
            <pc:sldMk cId="4061538170" sldId="268"/>
            <ac:spMk id="22" creationId="{249D42AB-23BB-FD54-E5A2-105975CC3155}"/>
          </ac:spMkLst>
        </pc:spChg>
        <pc:spChg chg="mod">
          <ac:chgData name="Harter, Cameron" userId="S::camharte@iu.edu::d5e714f9-624c-4e2d-a249-94a4238b222e" providerId="AD" clId="Web-{108CF9AD-D988-5A42-458E-58504A85F6B4}" dt="2024-04-14T23:47:22.402" v="189" actId="1076"/>
          <ac:spMkLst>
            <pc:docMk/>
            <pc:sldMk cId="4061538170" sldId="268"/>
            <ac:spMk id="23" creationId="{8B7D20EF-6528-E48F-0C6F-34C08F119780}"/>
          </ac:spMkLst>
        </pc:spChg>
        <pc:spChg chg="mod">
          <ac:chgData name="Harter, Cameron" userId="S::camharte@iu.edu::d5e714f9-624c-4e2d-a249-94a4238b222e" providerId="AD" clId="Web-{108CF9AD-D988-5A42-458E-58504A85F6B4}" dt="2024-04-14T23:47:22.433" v="190" actId="1076"/>
          <ac:spMkLst>
            <pc:docMk/>
            <pc:sldMk cId="4061538170" sldId="268"/>
            <ac:spMk id="24" creationId="{4D9AA98D-0889-9824-C9D6-A54C2816A6C4}"/>
          </ac:spMkLst>
        </pc:spChg>
        <pc:spChg chg="add mod">
          <ac:chgData name="Harter, Cameron" userId="S::camharte@iu.edu::d5e714f9-624c-4e2d-a249-94a4238b222e" providerId="AD" clId="Web-{108CF9AD-D988-5A42-458E-58504A85F6B4}" dt="2024-04-14T23:57:49.116" v="278"/>
          <ac:spMkLst>
            <pc:docMk/>
            <pc:sldMk cId="4061538170" sldId="268"/>
            <ac:spMk id="25" creationId="{01B4DFA0-7DE8-489A-DE93-CEB02D80EA92}"/>
          </ac:spMkLst>
        </pc:spChg>
        <pc:spChg chg="mod">
          <ac:chgData name="Harter, Cameron" userId="S::camharte@iu.edu::d5e714f9-624c-4e2d-a249-94a4238b222e" providerId="AD" clId="Web-{108CF9AD-D988-5A42-458E-58504A85F6B4}" dt="2024-04-14T23:48:38.748" v="203" actId="14100"/>
          <ac:spMkLst>
            <pc:docMk/>
            <pc:sldMk cId="4061538170" sldId="268"/>
            <ac:spMk id="26" creationId="{DDA73E1D-8823-897D-907A-B9DEA66EB6A9}"/>
          </ac:spMkLst>
        </pc:spChg>
        <pc:spChg chg="mod">
          <ac:chgData name="Harter, Cameron" userId="S::camharte@iu.edu::d5e714f9-624c-4e2d-a249-94a4238b222e" providerId="AD" clId="Web-{108CF9AD-D988-5A42-458E-58504A85F6B4}" dt="2024-04-14T23:48:44.811" v="204" actId="1076"/>
          <ac:spMkLst>
            <pc:docMk/>
            <pc:sldMk cId="4061538170" sldId="268"/>
            <ac:spMk id="27" creationId="{49EC9A4C-D047-2C0A-3D45-097142C421BF}"/>
          </ac:spMkLst>
        </pc:spChg>
        <pc:spChg chg="mod">
          <ac:chgData name="Harter, Cameron" userId="S::camharte@iu.edu::d5e714f9-624c-4e2d-a249-94a4238b222e" providerId="AD" clId="Web-{108CF9AD-D988-5A42-458E-58504A85F6B4}" dt="2024-04-14T23:53:14.382" v="249" actId="14100"/>
          <ac:spMkLst>
            <pc:docMk/>
            <pc:sldMk cId="4061538170" sldId="268"/>
            <ac:spMk id="28" creationId="{8105A354-8534-CAF4-1F4E-FB2A922ABA93}"/>
          </ac:spMkLst>
        </pc:spChg>
        <pc:spChg chg="mod">
          <ac:chgData name="Harter, Cameron" userId="S::camharte@iu.edu::d5e714f9-624c-4e2d-a249-94a4238b222e" providerId="AD" clId="Web-{108CF9AD-D988-5A42-458E-58504A85F6B4}" dt="2024-04-14T23:46:49.057" v="184" actId="1076"/>
          <ac:spMkLst>
            <pc:docMk/>
            <pc:sldMk cId="4061538170" sldId="268"/>
            <ac:spMk id="29" creationId="{853277D4-B5F7-B72A-B07A-F3733B5E4D52}"/>
          </ac:spMkLst>
        </pc:spChg>
        <pc:spChg chg="mod">
          <ac:chgData name="Harter, Cameron" userId="S::camharte@iu.edu::d5e714f9-624c-4e2d-a249-94a4238b222e" providerId="AD" clId="Web-{108CF9AD-D988-5A42-458E-58504A85F6B4}" dt="2024-04-14T23:57:22.881" v="276" actId="1076"/>
          <ac:spMkLst>
            <pc:docMk/>
            <pc:sldMk cId="4061538170" sldId="268"/>
            <ac:spMk id="61" creationId="{47ADB046-7E81-059B-00CA-D49B7DB15B9C}"/>
          </ac:spMkLst>
        </pc:spChg>
        <pc:spChg chg="mod">
          <ac:chgData name="Harter, Cameron" userId="S::camharte@iu.edu::d5e714f9-624c-4e2d-a249-94a4238b222e" providerId="AD" clId="Web-{108CF9AD-D988-5A42-458E-58504A85F6B4}" dt="2024-04-14T23:57:22.850" v="275" actId="1076"/>
          <ac:spMkLst>
            <pc:docMk/>
            <pc:sldMk cId="4061538170" sldId="268"/>
            <ac:spMk id="62" creationId="{C8BD228B-179A-C2FF-C72A-64A54BE1156C}"/>
          </ac:spMkLst>
        </pc:spChg>
        <pc:spChg chg="mod">
          <ac:chgData name="Harter, Cameron" userId="S::camharte@iu.edu::d5e714f9-624c-4e2d-a249-94a4238b222e" providerId="AD" clId="Web-{108CF9AD-D988-5A42-458E-58504A85F6B4}" dt="2024-04-14T22:46:06.415" v="85" actId="14100"/>
          <ac:spMkLst>
            <pc:docMk/>
            <pc:sldMk cId="4061538170" sldId="268"/>
            <ac:spMk id="63" creationId="{65E2D019-CC4E-1A84-6E70-40FBDA89FC41}"/>
          </ac:spMkLst>
        </pc:spChg>
        <pc:spChg chg="mod">
          <ac:chgData name="Harter, Cameron" userId="S::camharte@iu.edu::d5e714f9-624c-4e2d-a249-94a4238b222e" providerId="AD" clId="Web-{108CF9AD-D988-5A42-458E-58504A85F6B4}" dt="2024-04-14T23:57:27.615" v="277" actId="1076"/>
          <ac:spMkLst>
            <pc:docMk/>
            <pc:sldMk cId="4061538170" sldId="268"/>
            <ac:spMk id="64" creationId="{4B526C50-37EF-7FF0-4DA2-3D3EFCB22646}"/>
          </ac:spMkLst>
        </pc:spChg>
        <pc:cxnChg chg="add del mod">
          <ac:chgData name="Harter, Cameron" userId="S::camharte@iu.edu::d5e714f9-624c-4e2d-a249-94a4238b222e" providerId="AD" clId="Web-{108CF9AD-D988-5A42-458E-58504A85F6B4}" dt="2024-04-14T22:46:24.619" v="115"/>
          <ac:cxnSpMkLst>
            <pc:docMk/>
            <pc:sldMk cId="4061538170" sldId="268"/>
            <ac:cxnSpMk id="14" creationId="{2EF63D65-CD71-BD3B-D832-F018A743E782}"/>
          </ac:cxnSpMkLst>
        </pc:cxnChg>
        <pc:cxnChg chg="add mod">
          <ac:chgData name="Harter, Cameron" userId="S::camharte@iu.edu::d5e714f9-624c-4e2d-a249-94a4238b222e" providerId="AD" clId="Web-{108CF9AD-D988-5A42-458E-58504A85F6B4}" dt="2024-04-14T23:48:31.686" v="202" actId="1076"/>
          <ac:cxnSpMkLst>
            <pc:docMk/>
            <pc:sldMk cId="4061538170" sldId="268"/>
            <ac:cxnSpMk id="14" creationId="{E4758BB5-AE0D-8327-0C94-8BDCF12AB7A8}"/>
          </ac:cxnSpMkLst>
        </pc:cxnChg>
        <pc:cxnChg chg="mod">
          <ac:chgData name="Harter, Cameron" userId="S::camharte@iu.edu::d5e714f9-624c-4e2d-a249-94a4238b222e" providerId="AD" clId="Web-{108CF9AD-D988-5A42-458E-58504A85F6B4}" dt="2024-04-14T23:57:22.881" v="276" actId="1076"/>
          <ac:cxnSpMkLst>
            <pc:docMk/>
            <pc:sldMk cId="4061538170" sldId="268"/>
            <ac:cxnSpMk id="16" creationId="{66F9C9E8-0427-6878-8E1F-05C6E9098293}"/>
          </ac:cxnSpMkLst>
        </pc:cxnChg>
        <pc:cxnChg chg="add del mod">
          <ac:chgData name="Harter, Cameron" userId="S::camharte@iu.edu::d5e714f9-624c-4e2d-a249-94a4238b222e" providerId="AD" clId="Web-{108CF9AD-D988-5A42-458E-58504A85F6B4}" dt="2024-04-14T23:55:29.815" v="260"/>
          <ac:cxnSpMkLst>
            <pc:docMk/>
            <pc:sldMk cId="4061538170" sldId="268"/>
            <ac:cxnSpMk id="21" creationId="{427E4438-4A75-C9BF-E9EC-716BD70431BA}"/>
          </ac:cxnSpMkLst>
        </pc:cxnChg>
        <pc:cxnChg chg="add del mod">
          <ac:chgData name="Harter, Cameron" userId="S::camharte@iu.edu::d5e714f9-624c-4e2d-a249-94a4238b222e" providerId="AD" clId="Web-{108CF9AD-D988-5A42-458E-58504A85F6B4}" dt="2024-04-14T22:46:26.353" v="116"/>
          <ac:cxnSpMkLst>
            <pc:docMk/>
            <pc:sldMk cId="4061538170" sldId="268"/>
            <ac:cxnSpMk id="25" creationId="{410F7A7C-5C80-E826-25D4-86529CA5C37A}"/>
          </ac:cxnSpMkLst>
        </pc:cxnChg>
        <pc:cxnChg chg="mod">
          <ac:chgData name="Harter, Cameron" userId="S::camharte@iu.edu::d5e714f9-624c-4e2d-a249-94a4238b222e" providerId="AD" clId="Web-{108CF9AD-D988-5A42-458E-58504A85F6B4}" dt="2024-04-14T23:47:29.262" v="191" actId="14100"/>
          <ac:cxnSpMkLst>
            <pc:docMk/>
            <pc:sldMk cId="4061538170" sldId="268"/>
            <ac:cxnSpMk id="31" creationId="{DCF92C2D-DEA1-01B1-54E5-7FBCE3412BE9}"/>
          </ac:cxnSpMkLst>
        </pc:cxnChg>
        <pc:cxnChg chg="mod">
          <ac:chgData name="Harter, Cameron" userId="S::camharte@iu.edu::d5e714f9-624c-4e2d-a249-94a4238b222e" providerId="AD" clId="Web-{108CF9AD-D988-5A42-458E-58504A85F6B4}" dt="2024-04-14T23:46:49.057" v="184" actId="1076"/>
          <ac:cxnSpMkLst>
            <pc:docMk/>
            <pc:sldMk cId="4061538170" sldId="268"/>
            <ac:cxnSpMk id="47" creationId="{E420AF80-7F22-3C0E-5C62-EDB701C9A9EC}"/>
          </ac:cxnSpMkLst>
        </pc:cxnChg>
        <pc:cxnChg chg="mod">
          <ac:chgData name="Harter, Cameron" userId="S::camharte@iu.edu::d5e714f9-624c-4e2d-a249-94a4238b222e" providerId="AD" clId="Web-{108CF9AD-D988-5A42-458E-58504A85F6B4}" dt="2024-04-14T22:45:45.805" v="74" actId="1076"/>
          <ac:cxnSpMkLst>
            <pc:docMk/>
            <pc:sldMk cId="4061538170" sldId="268"/>
            <ac:cxnSpMk id="57" creationId="{C5C3B5EB-2DF3-ACEF-B6BD-F503BD03ED05}"/>
          </ac:cxnSpMkLst>
        </pc:cxnChg>
        <pc:cxnChg chg="mod">
          <ac:chgData name="Harter, Cameron" userId="S::camharte@iu.edu::d5e714f9-624c-4e2d-a249-94a4238b222e" providerId="AD" clId="Web-{108CF9AD-D988-5A42-458E-58504A85F6B4}" dt="2024-04-14T23:47:22.433" v="190" actId="1076"/>
          <ac:cxnSpMkLst>
            <pc:docMk/>
            <pc:sldMk cId="4061538170" sldId="268"/>
            <ac:cxnSpMk id="67" creationId="{ACA5ECC0-DA37-356E-1EF6-96ACE48DF3B3}"/>
          </ac:cxnSpMkLst>
        </pc:cxnChg>
        <pc:cxnChg chg="mod">
          <ac:chgData name="Harter, Cameron" userId="S::camharte@iu.edu::d5e714f9-624c-4e2d-a249-94a4238b222e" providerId="AD" clId="Web-{108CF9AD-D988-5A42-458E-58504A85F6B4}" dt="2024-04-14T23:48:29.467" v="201" actId="1076"/>
          <ac:cxnSpMkLst>
            <pc:docMk/>
            <pc:sldMk cId="4061538170" sldId="268"/>
            <ac:cxnSpMk id="69" creationId="{D38ABEA3-6294-3B52-DDF3-6402D082C559}"/>
          </ac:cxnSpMkLst>
        </pc:cxnChg>
      </pc:sldChg>
      <pc:sldChg chg="new del">
        <pc:chgData name="Harter, Cameron" userId="S::camharte@iu.edu::d5e714f9-624c-4e2d-a249-94a4238b222e" providerId="AD" clId="Web-{108CF9AD-D988-5A42-458E-58504A85F6B4}" dt="2024-04-14T22:49:54.092" v="156"/>
        <pc:sldMkLst>
          <pc:docMk/>
          <pc:sldMk cId="240187787" sldId="282"/>
        </pc:sldMkLst>
      </pc:sldChg>
      <pc:sldChg chg="modSp new del">
        <pc:chgData name="Harter, Cameron" userId="S::camharte@iu.edu::d5e714f9-624c-4e2d-a249-94a4238b222e" providerId="AD" clId="Web-{108CF9AD-D988-5A42-458E-58504A85F6B4}" dt="2024-04-14T22:49:55.499" v="157"/>
        <pc:sldMkLst>
          <pc:docMk/>
          <pc:sldMk cId="3893777976" sldId="283"/>
        </pc:sldMkLst>
        <pc:spChg chg="mod">
          <ac:chgData name="Harter, Cameron" userId="S::camharte@iu.edu::d5e714f9-624c-4e2d-a249-94a4238b222e" providerId="AD" clId="Web-{108CF9AD-D988-5A42-458E-58504A85F6B4}" dt="2024-04-14T22:49:41.342" v="154" actId="20577"/>
          <ac:spMkLst>
            <pc:docMk/>
            <pc:sldMk cId="3893777976" sldId="283"/>
            <ac:spMk id="2" creationId="{32822D78-8DD6-1A25-BFB4-3A02A57EAC77}"/>
          </ac:spMkLst>
        </pc:spChg>
      </pc:sldChg>
      <pc:sldChg chg="modSp new">
        <pc:chgData name="Harter, Cameron" userId="S::camharte@iu.edu::d5e714f9-624c-4e2d-a249-94a4238b222e" providerId="AD" clId="Web-{108CF9AD-D988-5A42-458E-58504A85F6B4}" dt="2024-04-14T22:49:59.796" v="164" actId="20577"/>
        <pc:sldMkLst>
          <pc:docMk/>
          <pc:sldMk cId="1367031909" sldId="284"/>
        </pc:sldMkLst>
        <pc:spChg chg="mod">
          <ac:chgData name="Harter, Cameron" userId="S::camharte@iu.edu::d5e714f9-624c-4e2d-a249-94a4238b222e" providerId="AD" clId="Web-{108CF9AD-D988-5A42-458E-58504A85F6B4}" dt="2024-04-14T22:49:59.796" v="164" actId="20577"/>
          <ac:spMkLst>
            <pc:docMk/>
            <pc:sldMk cId="1367031909" sldId="284"/>
            <ac:spMk id="2" creationId="{E74A07F0-B9D5-E584-2E92-1B276AD2553C}"/>
          </ac:spMkLst>
        </pc:spChg>
      </pc:sldChg>
    </pc:docChg>
  </pc:docChgLst>
  <pc:docChgLst>
    <pc:chgData name="Harter, Cameron" userId="S::camharte@iu.edu::d5e714f9-624c-4e2d-a249-94a4238b222e" providerId="AD" clId="Web-{D81497D7-A225-F8A3-70CD-EB834914A218}"/>
    <pc:docChg chg="addSld delSld modSld">
      <pc:chgData name="Harter, Cameron" userId="S::camharte@iu.edu::d5e714f9-624c-4e2d-a249-94a4238b222e" providerId="AD" clId="Web-{D81497D7-A225-F8A3-70CD-EB834914A218}" dt="2024-03-28T18:16:59.498" v="288" actId="1076"/>
      <pc:docMkLst>
        <pc:docMk/>
      </pc:docMkLst>
      <pc:sldChg chg="del">
        <pc:chgData name="Harter, Cameron" userId="S::camharte@iu.edu::d5e714f9-624c-4e2d-a249-94a4238b222e" providerId="AD" clId="Web-{D81497D7-A225-F8A3-70CD-EB834914A218}" dt="2024-03-28T17:49:45.716" v="88"/>
        <pc:sldMkLst>
          <pc:docMk/>
          <pc:sldMk cId="1428181150" sldId="258"/>
        </pc:sldMkLst>
      </pc:sldChg>
      <pc:sldChg chg="modSp">
        <pc:chgData name="Harter, Cameron" userId="S::camharte@iu.edu::d5e714f9-624c-4e2d-a249-94a4238b222e" providerId="AD" clId="Web-{D81497D7-A225-F8A3-70CD-EB834914A218}" dt="2024-03-28T17:49:19.543" v="85" actId="20577"/>
        <pc:sldMkLst>
          <pc:docMk/>
          <pc:sldMk cId="2446783408" sldId="262"/>
        </pc:sldMkLst>
        <pc:spChg chg="mod">
          <ac:chgData name="Harter, Cameron" userId="S::camharte@iu.edu::d5e714f9-624c-4e2d-a249-94a4238b222e" providerId="AD" clId="Web-{D81497D7-A225-F8A3-70CD-EB834914A218}" dt="2024-03-28T17:49:19.543" v="85" actId="20577"/>
          <ac:spMkLst>
            <pc:docMk/>
            <pc:sldMk cId="2446783408" sldId="262"/>
            <ac:spMk id="3" creationId="{20B19CE0-D101-5B0E-6625-04920EAA339F}"/>
          </ac:spMkLst>
        </pc:spChg>
      </pc:sldChg>
      <pc:sldChg chg="new del">
        <pc:chgData name="Harter, Cameron" userId="S::camharte@iu.edu::d5e714f9-624c-4e2d-a249-94a4238b222e" providerId="AD" clId="Web-{D81497D7-A225-F8A3-70CD-EB834914A218}" dt="2024-03-28T17:49:42.137" v="87"/>
        <pc:sldMkLst>
          <pc:docMk/>
          <pc:sldMk cId="378782200" sldId="263"/>
        </pc:sldMkLst>
      </pc:sldChg>
      <pc:sldChg chg="modSp new">
        <pc:chgData name="Harter, Cameron" userId="S::camharte@iu.edu::d5e714f9-624c-4e2d-a249-94a4238b222e" providerId="AD" clId="Web-{D81497D7-A225-F8A3-70CD-EB834914A218}" dt="2024-03-28T18:00:24.037" v="124" actId="20577"/>
        <pc:sldMkLst>
          <pc:docMk/>
          <pc:sldMk cId="1465911319" sldId="263"/>
        </pc:sldMkLst>
        <pc:spChg chg="mod">
          <ac:chgData name="Harter, Cameron" userId="S::camharte@iu.edu::d5e714f9-624c-4e2d-a249-94a4238b222e" providerId="AD" clId="Web-{D81497D7-A225-F8A3-70CD-EB834914A218}" dt="2024-03-28T17:51:41.204" v="103" actId="20577"/>
          <ac:spMkLst>
            <pc:docMk/>
            <pc:sldMk cId="1465911319" sldId="263"/>
            <ac:spMk id="2" creationId="{5A8E6B83-ED99-1731-0DF5-B20D68373DC9}"/>
          </ac:spMkLst>
        </pc:spChg>
        <pc:spChg chg="mod">
          <ac:chgData name="Harter, Cameron" userId="S::camharte@iu.edu::d5e714f9-624c-4e2d-a249-94a4238b222e" providerId="AD" clId="Web-{D81497D7-A225-F8A3-70CD-EB834914A218}" dt="2024-03-28T18:00:24.037" v="124" actId="20577"/>
          <ac:spMkLst>
            <pc:docMk/>
            <pc:sldMk cId="1465911319" sldId="263"/>
            <ac:spMk id="3" creationId="{8FD9EC70-FFF3-80CE-7C1B-1FF29DA2C0AD}"/>
          </ac:spMkLst>
        </pc:spChg>
      </pc:sldChg>
      <pc:sldChg chg="delSp new del">
        <pc:chgData name="Harter, Cameron" userId="S::camharte@iu.edu::d5e714f9-624c-4e2d-a249-94a4238b222e" providerId="AD" clId="Web-{D81497D7-A225-F8A3-70CD-EB834914A218}" dt="2024-03-28T18:00:40.632" v="127"/>
        <pc:sldMkLst>
          <pc:docMk/>
          <pc:sldMk cId="1284156671" sldId="264"/>
        </pc:sldMkLst>
        <pc:spChg chg="del">
          <ac:chgData name="Harter, Cameron" userId="S::camharte@iu.edu::d5e714f9-624c-4e2d-a249-94a4238b222e" providerId="AD" clId="Web-{D81497D7-A225-F8A3-70CD-EB834914A218}" dt="2024-03-28T18:00:37.475" v="126"/>
          <ac:spMkLst>
            <pc:docMk/>
            <pc:sldMk cId="1284156671" sldId="264"/>
            <ac:spMk id="2" creationId="{FAEA0FEE-6521-4CD8-3E1C-315894082F33}"/>
          </ac:spMkLst>
        </pc:spChg>
      </pc:sldChg>
      <pc:sldChg chg="addSp delSp modSp new">
        <pc:chgData name="Harter, Cameron" userId="S::camharte@iu.edu::d5e714f9-624c-4e2d-a249-94a4238b222e" providerId="AD" clId="Web-{D81497D7-A225-F8A3-70CD-EB834914A218}" dt="2024-03-28T18:16:59.498" v="288" actId="1076"/>
        <pc:sldMkLst>
          <pc:docMk/>
          <pc:sldMk cId="3513589147" sldId="264"/>
        </pc:sldMkLst>
        <pc:spChg chg="mod">
          <ac:chgData name="Harter, Cameron" userId="S::camharte@iu.edu::d5e714f9-624c-4e2d-a249-94a4238b222e" providerId="AD" clId="Web-{D81497D7-A225-F8A3-70CD-EB834914A218}" dt="2024-03-28T18:01:03.476" v="143" actId="14100"/>
          <ac:spMkLst>
            <pc:docMk/>
            <pc:sldMk cId="3513589147" sldId="264"/>
            <ac:spMk id="2" creationId="{9A3EE7E0-367E-7716-03D7-559AF0D4651C}"/>
          </ac:spMkLst>
        </pc:spChg>
        <pc:spChg chg="add del mod">
          <ac:chgData name="Harter, Cameron" userId="S::camharte@iu.edu::d5e714f9-624c-4e2d-a249-94a4238b222e" providerId="AD" clId="Web-{D81497D7-A225-F8A3-70CD-EB834914A218}" dt="2024-03-28T18:02:10.291" v="155"/>
          <ac:spMkLst>
            <pc:docMk/>
            <pc:sldMk cId="3513589147" sldId="264"/>
            <ac:spMk id="3" creationId="{1E344B15-DEFC-A58E-281A-312F7DA1009E}"/>
          </ac:spMkLst>
        </pc:spChg>
        <pc:spChg chg="add mod">
          <ac:chgData name="Harter, Cameron" userId="S::camharte@iu.edu::d5e714f9-624c-4e2d-a249-94a4238b222e" providerId="AD" clId="Web-{D81497D7-A225-F8A3-70CD-EB834914A218}" dt="2024-03-28T18:16:53.529" v="284" actId="1076"/>
          <ac:spMkLst>
            <pc:docMk/>
            <pc:sldMk cId="3513589147" sldId="264"/>
            <ac:spMk id="4" creationId="{C868CD50-30F6-349F-1BCE-5C5730DD39F0}"/>
          </ac:spMkLst>
        </pc:spChg>
        <pc:spChg chg="add mod">
          <ac:chgData name="Harter, Cameron" userId="S::camharte@iu.edu::d5e714f9-624c-4e2d-a249-94a4238b222e" providerId="AD" clId="Web-{D81497D7-A225-F8A3-70CD-EB834914A218}" dt="2024-03-28T18:16:53.513" v="282" actId="1076"/>
          <ac:spMkLst>
            <pc:docMk/>
            <pc:sldMk cId="3513589147" sldId="264"/>
            <ac:spMk id="5" creationId="{0A679EAA-D749-B8B7-01DF-C46887B2A266}"/>
          </ac:spMkLst>
        </pc:spChg>
        <pc:spChg chg="add del mod">
          <ac:chgData name="Harter, Cameron" userId="S::camharte@iu.edu::d5e714f9-624c-4e2d-a249-94a4238b222e" providerId="AD" clId="Web-{D81497D7-A225-F8A3-70CD-EB834914A218}" dt="2024-03-28T18:08:25.400" v="216"/>
          <ac:spMkLst>
            <pc:docMk/>
            <pc:sldMk cId="3513589147" sldId="264"/>
            <ac:spMk id="7" creationId="{FE04DD8E-96E4-382D-882F-37DDEC9E8CBD}"/>
          </ac:spMkLst>
        </pc:spChg>
        <pc:spChg chg="add del">
          <ac:chgData name="Harter, Cameron" userId="S::camharte@iu.edu::d5e714f9-624c-4e2d-a249-94a4238b222e" providerId="AD" clId="Web-{D81497D7-A225-F8A3-70CD-EB834914A218}" dt="2024-03-28T18:08:39.197" v="220"/>
          <ac:spMkLst>
            <pc:docMk/>
            <pc:sldMk cId="3513589147" sldId="264"/>
            <ac:spMk id="8" creationId="{3D2DCA95-C50C-AE83-69DA-39DA353184C3}"/>
          </ac:spMkLst>
        </pc:spChg>
        <pc:spChg chg="add del">
          <ac:chgData name="Harter, Cameron" userId="S::camharte@iu.edu::d5e714f9-624c-4e2d-a249-94a4238b222e" providerId="AD" clId="Web-{D81497D7-A225-F8A3-70CD-EB834914A218}" dt="2024-03-28T18:08:39.197" v="219"/>
          <ac:spMkLst>
            <pc:docMk/>
            <pc:sldMk cId="3513589147" sldId="264"/>
            <ac:spMk id="9" creationId="{C66CA67E-9A23-A7F6-DE8B-46EF06DB507E}"/>
          </ac:spMkLst>
        </pc:spChg>
        <pc:spChg chg="add mod">
          <ac:chgData name="Harter, Cameron" userId="S::camharte@iu.edu::d5e714f9-624c-4e2d-a249-94a4238b222e" providerId="AD" clId="Web-{D81497D7-A225-F8A3-70CD-EB834914A218}" dt="2024-03-28T18:16:59.466" v="285" actId="1076"/>
          <ac:spMkLst>
            <pc:docMk/>
            <pc:sldMk cId="3513589147" sldId="264"/>
            <ac:spMk id="10" creationId="{AA5B1F03-2124-6518-2745-DE2B6BE49C27}"/>
          </ac:spMkLst>
        </pc:spChg>
        <pc:spChg chg="add mod">
          <ac:chgData name="Harter, Cameron" userId="S::camharte@iu.edu::d5e714f9-624c-4e2d-a249-94a4238b222e" providerId="AD" clId="Web-{D81497D7-A225-F8A3-70CD-EB834914A218}" dt="2024-03-28T18:16:59.482" v="286" actId="1076"/>
          <ac:spMkLst>
            <pc:docMk/>
            <pc:sldMk cId="3513589147" sldId="264"/>
            <ac:spMk id="11" creationId="{C38A2353-1407-E9FE-B16F-E5B07653CAF5}"/>
          </ac:spMkLst>
        </pc:spChg>
        <pc:spChg chg="add mod">
          <ac:chgData name="Harter, Cameron" userId="S::camharte@iu.edu::d5e714f9-624c-4e2d-a249-94a4238b222e" providerId="AD" clId="Web-{D81497D7-A225-F8A3-70CD-EB834914A218}" dt="2024-03-28T18:16:59.498" v="287" actId="1076"/>
          <ac:spMkLst>
            <pc:docMk/>
            <pc:sldMk cId="3513589147" sldId="264"/>
            <ac:spMk id="12" creationId="{2EEDE6FF-36EB-9C73-2896-BDACE0E021F1}"/>
          </ac:spMkLst>
        </pc:spChg>
        <pc:spChg chg="add mod">
          <ac:chgData name="Harter, Cameron" userId="S::camharte@iu.edu::d5e714f9-624c-4e2d-a249-94a4238b222e" providerId="AD" clId="Web-{D81497D7-A225-F8A3-70CD-EB834914A218}" dt="2024-03-28T18:16:59.498" v="288" actId="1076"/>
          <ac:spMkLst>
            <pc:docMk/>
            <pc:sldMk cId="3513589147" sldId="264"/>
            <ac:spMk id="13" creationId="{03C4DB83-AFFF-6E2F-5F15-430BAFECDED1}"/>
          </ac:spMkLst>
        </pc:spChg>
        <pc:cxnChg chg="add mod">
          <ac:chgData name="Harter, Cameron" userId="S::camharte@iu.edu::d5e714f9-624c-4e2d-a249-94a4238b222e" providerId="AD" clId="Web-{D81497D7-A225-F8A3-70CD-EB834914A218}" dt="2024-03-28T18:16:53.529" v="283" actId="1076"/>
          <ac:cxnSpMkLst>
            <pc:docMk/>
            <pc:sldMk cId="3513589147" sldId="264"/>
            <ac:cxnSpMk id="6" creationId="{A30D3241-0A3B-2279-2ACE-63A1EB9C0FC9}"/>
          </ac:cxnSpMkLst>
        </pc:cxnChg>
        <pc:cxnChg chg="add del mod">
          <ac:chgData name="Harter, Cameron" userId="S::camharte@iu.edu::d5e714f9-624c-4e2d-a249-94a4238b222e" providerId="AD" clId="Web-{D81497D7-A225-F8A3-70CD-EB834914A218}" dt="2024-03-28T18:12:47.613" v="262"/>
          <ac:cxnSpMkLst>
            <pc:docMk/>
            <pc:sldMk cId="3513589147" sldId="264"/>
            <ac:cxnSpMk id="14" creationId="{59598D5B-985B-3960-5AF3-6F7023224466}"/>
          </ac:cxnSpMkLst>
        </pc:cxnChg>
      </pc:sldChg>
    </pc:docChg>
  </pc:docChgLst>
  <pc:docChgLst>
    <pc:chgData name="Herrmann, Matthew Robert" userId="d5a353d7-bc80-4c2c-b646-ebdf50e5e23a" providerId="ADAL" clId="{9230D35D-B280-4B47-B7BE-23F890D25054}"/>
    <pc:docChg chg="undo custSel addSld delSld modSld sldOrd">
      <pc:chgData name="Herrmann, Matthew Robert" userId="d5a353d7-bc80-4c2c-b646-ebdf50e5e23a" providerId="ADAL" clId="{9230D35D-B280-4B47-B7BE-23F890D25054}" dt="2024-04-17T02:52:21.027" v="1871" actId="20577"/>
      <pc:docMkLst>
        <pc:docMk/>
      </pc:docMkLst>
      <pc:sldChg chg="ord">
        <pc:chgData name="Herrmann, Matthew Robert" userId="d5a353d7-bc80-4c2c-b646-ebdf50e5e23a" providerId="ADAL" clId="{9230D35D-B280-4B47-B7BE-23F890D25054}" dt="2024-04-17T02:52:13.756" v="1861" actId="20578"/>
        <pc:sldMkLst>
          <pc:docMk/>
          <pc:sldMk cId="3197008882" sldId="261"/>
        </pc:sldMkLst>
      </pc:sldChg>
      <pc:sldChg chg="modSp mod">
        <pc:chgData name="Herrmann, Matthew Robert" userId="d5a353d7-bc80-4c2c-b646-ebdf50e5e23a" providerId="ADAL" clId="{9230D35D-B280-4B47-B7BE-23F890D25054}" dt="2024-04-17T01:33:30.192" v="727" actId="20577"/>
        <pc:sldMkLst>
          <pc:docMk/>
          <pc:sldMk cId="2812103235" sldId="281"/>
        </pc:sldMkLst>
        <pc:spChg chg="mod">
          <ac:chgData name="Herrmann, Matthew Robert" userId="d5a353d7-bc80-4c2c-b646-ebdf50e5e23a" providerId="ADAL" clId="{9230D35D-B280-4B47-B7BE-23F890D25054}" dt="2024-04-17T01:33:30.192" v="727" actId="20577"/>
          <ac:spMkLst>
            <pc:docMk/>
            <pc:sldMk cId="2812103235" sldId="281"/>
            <ac:spMk id="10" creationId="{AA5B1F03-2124-6518-2745-DE2B6BE49C27}"/>
          </ac:spMkLst>
        </pc:spChg>
      </pc:sldChg>
      <pc:sldChg chg="modSp mod">
        <pc:chgData name="Herrmann, Matthew Robert" userId="d5a353d7-bc80-4c2c-b646-ebdf50e5e23a" providerId="ADAL" clId="{9230D35D-B280-4B47-B7BE-23F890D25054}" dt="2024-04-17T02:16:39.385" v="1263" actId="20577"/>
        <pc:sldMkLst>
          <pc:docMk/>
          <pc:sldMk cId="874541725" sldId="282"/>
        </pc:sldMkLst>
        <pc:spChg chg="mod">
          <ac:chgData name="Herrmann, Matthew Robert" userId="d5a353d7-bc80-4c2c-b646-ebdf50e5e23a" providerId="ADAL" clId="{9230D35D-B280-4B47-B7BE-23F890D25054}" dt="2024-04-17T02:16:39.385" v="1263" actId="20577"/>
          <ac:spMkLst>
            <pc:docMk/>
            <pc:sldMk cId="874541725" sldId="282"/>
            <ac:spMk id="4" creationId="{5B605CB7-3263-5D01-CE58-7CA356E4BADD}"/>
          </ac:spMkLst>
        </pc:spChg>
      </pc:sldChg>
      <pc:sldChg chg="modSp mod">
        <pc:chgData name="Herrmann, Matthew Robert" userId="d5a353d7-bc80-4c2c-b646-ebdf50e5e23a" providerId="ADAL" clId="{9230D35D-B280-4B47-B7BE-23F890D25054}" dt="2024-04-17T02:20:33.317" v="1399" actId="20577"/>
        <pc:sldMkLst>
          <pc:docMk/>
          <pc:sldMk cId="1681118520" sldId="283"/>
        </pc:sldMkLst>
        <pc:spChg chg="mod">
          <ac:chgData name="Herrmann, Matthew Robert" userId="d5a353d7-bc80-4c2c-b646-ebdf50e5e23a" providerId="ADAL" clId="{9230D35D-B280-4B47-B7BE-23F890D25054}" dt="2024-04-17T02:14:44.484" v="1134" actId="20577"/>
          <ac:spMkLst>
            <pc:docMk/>
            <pc:sldMk cId="1681118520" sldId="283"/>
            <ac:spMk id="2" creationId="{64F837EB-8061-5AAC-46E1-035DB1A6F726}"/>
          </ac:spMkLst>
        </pc:spChg>
        <pc:spChg chg="mod">
          <ac:chgData name="Herrmann, Matthew Robert" userId="d5a353d7-bc80-4c2c-b646-ebdf50e5e23a" providerId="ADAL" clId="{9230D35D-B280-4B47-B7BE-23F890D25054}" dt="2024-04-17T02:20:33.317" v="1399" actId="20577"/>
          <ac:spMkLst>
            <pc:docMk/>
            <pc:sldMk cId="1681118520" sldId="283"/>
            <ac:spMk id="4" creationId="{5B605CB7-3263-5D01-CE58-7CA356E4BADD}"/>
          </ac:spMkLst>
        </pc:spChg>
      </pc:sldChg>
      <pc:sldChg chg="addSp delSp modSp mod">
        <pc:chgData name="Herrmann, Matthew Robert" userId="d5a353d7-bc80-4c2c-b646-ebdf50e5e23a" providerId="ADAL" clId="{9230D35D-B280-4B47-B7BE-23F890D25054}" dt="2024-04-17T02:23:03.518" v="1545" actId="20577"/>
        <pc:sldMkLst>
          <pc:docMk/>
          <pc:sldMk cId="1364214332" sldId="284"/>
        </pc:sldMkLst>
        <pc:spChg chg="mod">
          <ac:chgData name="Herrmann, Matthew Robert" userId="d5a353d7-bc80-4c2c-b646-ebdf50e5e23a" providerId="ADAL" clId="{9230D35D-B280-4B47-B7BE-23F890D25054}" dt="2024-04-17T02:23:03.518" v="1545" actId="20577"/>
          <ac:spMkLst>
            <pc:docMk/>
            <pc:sldMk cId="1364214332" sldId="284"/>
            <ac:spMk id="4" creationId="{5B605CB7-3263-5D01-CE58-7CA356E4BADD}"/>
          </ac:spMkLst>
        </pc:spChg>
        <pc:spChg chg="add del mod">
          <ac:chgData name="Herrmann, Matthew Robert" userId="d5a353d7-bc80-4c2c-b646-ebdf50e5e23a" providerId="ADAL" clId="{9230D35D-B280-4B47-B7BE-23F890D25054}" dt="2024-04-17T02:21:41.547" v="1426"/>
          <ac:spMkLst>
            <pc:docMk/>
            <pc:sldMk cId="1364214332" sldId="284"/>
            <ac:spMk id="5" creationId="{EF96344C-2393-9E57-EEDA-6E95E804CC8C}"/>
          </ac:spMkLst>
        </pc:spChg>
      </pc:sldChg>
      <pc:sldChg chg="modSp mod">
        <pc:chgData name="Herrmann, Matthew Robert" userId="d5a353d7-bc80-4c2c-b646-ebdf50e5e23a" providerId="ADAL" clId="{9230D35D-B280-4B47-B7BE-23F890D25054}" dt="2024-04-17T02:26:14.059" v="1854" actId="20577"/>
        <pc:sldMkLst>
          <pc:docMk/>
          <pc:sldMk cId="2575441336" sldId="285"/>
        </pc:sldMkLst>
        <pc:spChg chg="mod">
          <ac:chgData name="Herrmann, Matthew Robert" userId="d5a353d7-bc80-4c2c-b646-ebdf50e5e23a" providerId="ADAL" clId="{9230D35D-B280-4B47-B7BE-23F890D25054}" dt="2024-04-17T02:26:14.059" v="1854" actId="20577"/>
          <ac:spMkLst>
            <pc:docMk/>
            <pc:sldMk cId="2575441336" sldId="285"/>
            <ac:spMk id="4" creationId="{5B605CB7-3263-5D01-CE58-7CA356E4BADD}"/>
          </ac:spMkLst>
        </pc:spChg>
      </pc:sldChg>
      <pc:sldChg chg="addSp delSp modSp mod ord">
        <pc:chgData name="Herrmann, Matthew Robert" userId="d5a353d7-bc80-4c2c-b646-ebdf50e5e23a" providerId="ADAL" clId="{9230D35D-B280-4B47-B7BE-23F890D25054}" dt="2024-04-17T02:26:39.504" v="1858" actId="20578"/>
        <pc:sldMkLst>
          <pc:docMk/>
          <pc:sldMk cId="907557070" sldId="286"/>
        </pc:sldMkLst>
        <pc:spChg chg="mod">
          <ac:chgData name="Herrmann, Matthew Robert" userId="d5a353d7-bc80-4c2c-b646-ebdf50e5e23a" providerId="ADAL" clId="{9230D35D-B280-4B47-B7BE-23F890D25054}" dt="2024-04-17T02:15:51.378" v="1219" actId="313"/>
          <ac:spMkLst>
            <pc:docMk/>
            <pc:sldMk cId="907557070" sldId="286"/>
            <ac:spMk id="2" creationId="{9A3EE7E0-367E-7716-03D7-559AF0D4651C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3" creationId="{F409D0C3-3358-0961-0442-A4677C499A93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4" creationId="{02B4536E-AA77-03B2-01A7-D661C7DB7CC0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5" creationId="{934A7471-4EB9-B107-9337-66085A636032}"/>
          </ac:spMkLst>
        </pc:spChg>
        <pc:spChg chg="mod">
          <ac:chgData name="Herrmann, Matthew Robert" userId="d5a353d7-bc80-4c2c-b646-ebdf50e5e23a" providerId="ADAL" clId="{9230D35D-B280-4B47-B7BE-23F890D25054}" dt="2024-04-17T01:34:15.989" v="729" actId="108"/>
          <ac:spMkLst>
            <pc:docMk/>
            <pc:sldMk cId="907557070" sldId="286"/>
            <ac:spMk id="6" creationId="{23C21BE0-AF59-18B8-234D-CB433F4CC8EA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7" creationId="{4364F378-704A-D840-9331-A7081A1936AF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10" creationId="{8B9A32EB-0686-9099-A143-B4A3A6669CD7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16" creationId="{7FFC995A-4289-12DE-9647-EAB93332D4FB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17" creationId="{2045A1E2-C53A-FE67-5D09-ABCE5AAAE2B6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18" creationId="{48E0016E-0D73-ED8B-A890-30E49D400C67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0" creationId="{C68A1F1A-CC8E-045C-60F3-400446569533}"/>
          </ac:spMkLst>
        </pc:spChg>
        <pc:spChg chg="add del mod">
          <ac:chgData name="Herrmann, Matthew Robert" userId="d5a353d7-bc80-4c2c-b646-ebdf50e5e23a" providerId="ADAL" clId="{9230D35D-B280-4B47-B7BE-23F890D25054}" dt="2024-04-17T01:29:07.256" v="551" actId="478"/>
          <ac:spMkLst>
            <pc:docMk/>
            <pc:sldMk cId="907557070" sldId="286"/>
            <ac:spMk id="21" creationId="{7808A5D5-FC94-285A-5421-12AD0183C317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2" creationId="{02D9591A-7C0B-99DD-EE60-0D481BF5BB0C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3" creationId="{F4249139-6E96-75A5-351E-CB92BF0548B0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4" creationId="{BE0A6324-8D67-3E0F-525E-84D862346A8F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5" creationId="{53D8E55F-0976-57AA-769E-76A3A86EFC8F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7" creationId="{94D0317A-37A9-E2CE-E1CE-A1775F377527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29" creationId="{2D902F1F-2E96-6653-7F30-C3E8F7EF858A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32" creationId="{73A0B52A-B929-3D3E-D044-7A330A2443CE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40" creationId="{89C7CD74-0C04-8B2D-2A2B-C09046CE21E4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44" creationId="{DFAC9E61-07C9-958C-3B26-73FCA7428710}"/>
          </ac:spMkLst>
        </pc:spChg>
        <pc:spChg chg="add del mod">
          <ac:chgData name="Herrmann, Matthew Robert" userId="d5a353d7-bc80-4c2c-b646-ebdf50e5e23a" providerId="ADAL" clId="{9230D35D-B280-4B47-B7BE-23F890D25054}" dt="2024-04-17T01:29:51.130" v="665" actId="478"/>
          <ac:spMkLst>
            <pc:docMk/>
            <pc:sldMk cId="907557070" sldId="286"/>
            <ac:spMk id="47" creationId="{AEC9F71B-A63C-50F3-AD29-A8D7F1A02A6C}"/>
          </ac:spMkLst>
        </pc:spChg>
        <pc:spChg chg="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51" creationId="{F3BCBD4F-DF81-60B6-ACF4-B68BF7DF1309}"/>
          </ac:spMkLst>
        </pc:spChg>
        <pc:spChg chg="add mod">
          <ac:chgData name="Herrmann, Matthew Robert" userId="d5a353d7-bc80-4c2c-b646-ebdf50e5e23a" providerId="ADAL" clId="{9230D35D-B280-4B47-B7BE-23F890D25054}" dt="2024-04-17T01:39:10.828" v="781" actId="1076"/>
          <ac:spMkLst>
            <pc:docMk/>
            <pc:sldMk cId="907557070" sldId="286"/>
            <ac:spMk id="53" creationId="{06AF7B90-052C-23B5-8BC3-66BEAA7EFC13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54" creationId="{F5E9427D-834C-8E48-4F8E-30632C98A4F1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55" creationId="{06087A7F-B531-813E-EE96-56E067C56D16}"/>
          </ac:spMkLst>
        </pc:spChg>
        <pc:spChg chg="add mod">
          <ac:chgData name="Herrmann, Matthew Robert" userId="d5a353d7-bc80-4c2c-b646-ebdf50e5e23a" providerId="ADAL" clId="{9230D35D-B280-4B47-B7BE-23F890D25054}" dt="2024-04-17T01:54:47.407" v="869" actId="20577"/>
          <ac:spMkLst>
            <pc:docMk/>
            <pc:sldMk cId="907557070" sldId="286"/>
            <ac:spMk id="56" creationId="{58975E18-1AA6-0D42-9939-B865B9963268}"/>
          </ac:spMkLst>
        </pc:spChg>
        <pc:spChg chg="add mod">
          <ac:chgData name="Herrmann, Matthew Robert" userId="d5a353d7-bc80-4c2c-b646-ebdf50e5e23a" providerId="ADAL" clId="{9230D35D-B280-4B47-B7BE-23F890D25054}" dt="2024-04-17T01:39:10.828" v="781" actId="1076"/>
          <ac:spMkLst>
            <pc:docMk/>
            <pc:sldMk cId="907557070" sldId="286"/>
            <ac:spMk id="57" creationId="{419557F7-0CAF-20DC-781D-50B878EA45A5}"/>
          </ac:spMkLst>
        </pc:spChg>
        <pc:spChg chg="add mod">
          <ac:chgData name="Herrmann, Matthew Robert" userId="d5a353d7-bc80-4c2c-b646-ebdf50e5e23a" providerId="ADAL" clId="{9230D35D-B280-4B47-B7BE-23F890D25054}" dt="2024-04-17T01:36:39.334" v="748" actId="1038"/>
          <ac:spMkLst>
            <pc:docMk/>
            <pc:sldMk cId="907557070" sldId="286"/>
            <ac:spMk id="58" creationId="{2D1239C9-F7E2-9F27-F2CB-0CFCB5F8A04C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59" creationId="{15C75233-C1F2-499D-E85E-733D04FE18D0}"/>
          </ac:spMkLst>
        </pc:spChg>
        <pc:spChg chg="add mod">
          <ac:chgData name="Herrmann, Matthew Robert" userId="d5a353d7-bc80-4c2c-b646-ebdf50e5e23a" providerId="ADAL" clId="{9230D35D-B280-4B47-B7BE-23F890D25054}" dt="2024-04-17T01:34:22.792" v="741" actId="20577"/>
          <ac:spMkLst>
            <pc:docMk/>
            <pc:sldMk cId="907557070" sldId="286"/>
            <ac:spMk id="62" creationId="{A6B2506A-743C-E602-C211-231E4E5BCFBC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63" creationId="{7AD795BF-88D6-88DC-DD5B-314CB9ABDC59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64" creationId="{11CEBC17-75E9-BFC6-BBF0-E57A0CDF3403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65" creationId="{FC62E935-0363-D9A4-DEA4-E70988E9ABAD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75" creationId="{75349237-FFC4-64B6-3142-01B095ED32E3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76" creationId="{4590AB00-2509-6FEC-8096-3758153A19E7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78" creationId="{ACF42410-D773-136C-CE2E-F46DFBA938CA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79" creationId="{DC2FA276-857D-BD01-7C25-6A1A0FBA873C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80" creationId="{D3561C22-8C6C-C167-560F-EF9AB070314F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81" creationId="{F1D19228-730F-6789-92A8-6B0D9BDF297C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82" creationId="{7216529F-BA56-F977-B07A-A5B10F9B5571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83" creationId="{61DCF601-B06E-5BD0-84A2-5324FDA5EBAC}"/>
          </ac:spMkLst>
        </pc:spChg>
        <pc:spChg chg="add mod">
          <ac:chgData name="Herrmann, Matthew Robert" userId="d5a353d7-bc80-4c2c-b646-ebdf50e5e23a" providerId="ADAL" clId="{9230D35D-B280-4B47-B7BE-23F890D25054}" dt="2024-04-17T01:30:51.302" v="714" actId="1076"/>
          <ac:spMkLst>
            <pc:docMk/>
            <pc:sldMk cId="907557070" sldId="286"/>
            <ac:spMk id="85" creationId="{24C7E1F6-9498-2662-47C4-49BBC8D23744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89" creationId="{EE6D8FED-0947-AE2C-2D91-01CCA9E8ABE3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0" creationId="{ACC44B13-8393-18EC-C66F-016E60B8D6E2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1" creationId="{75F5BF70-EDD9-BCD4-BA66-BA8DFEBF5DE7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3" creationId="{6978B890-D9F0-28E6-3F14-3611948D74F4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4" creationId="{EB8CECB2-CEE6-88CE-0F2D-0D00ACE77CA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5" creationId="{DEEAC4A2-FB9A-2D0B-B15D-89986FD28B0A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6" creationId="{4C8AE8E7-1046-51E2-CE56-AC65E423CEE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99" creationId="{4CF2069B-5881-79E2-A9CF-FA405A4BC435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0" creationId="{88F4ED71-515C-C95E-764B-BECC860A9113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1" creationId="{9B32D7AB-C22C-FA62-3CE4-462E274EA71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2" creationId="{7DE37C04-D06F-E44D-C388-F12B970B1553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3" creationId="{DFA27165-5D40-3483-87F4-B3520682877B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4" creationId="{6D9C8E97-9C70-2DB6-EAFD-CFF8EFB9182D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5" creationId="{B29A38AB-B5E5-9069-5771-DA3EC520EFF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6" creationId="{AA226B0A-89C4-A3A9-AF25-135E908B2208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8" creationId="{81750FC1-3432-2A44-303B-4828DCF2BC5B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09" creationId="{5568B6E1-4987-6865-A433-50D3DF276C9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10" creationId="{B04C596C-69F2-2278-E272-1141E4BE576F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16" creationId="{38E9AF7C-50F9-0CF2-E4AA-8498DA501AC3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19" creationId="{29C47BF6-A072-F2C1-EF46-1ECC5F82CE45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25" creationId="{D47BF781-5AEC-B377-8F22-C5636B2B0463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26" creationId="{9A4E633B-1AB8-882C-05B8-AF6211DC6F6A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27" creationId="{0AE26640-471B-9136-8F00-126015EAA732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28" creationId="{D57CC9D3-74B9-C53F-663E-452F1C07CFFD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29" creationId="{02E2280A-F85B-6D9A-360A-A94EF07E00A7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0" creationId="{041A6D94-7ABE-0927-9366-A322F22525AA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1" creationId="{26A3F46F-93C1-58EC-D3A4-850E6D70C63A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2" creationId="{6C93ABB6-38EE-33A5-5FE1-9A29AED18D23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3" creationId="{285993F4-669F-9EDC-146E-55E32F80A705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4" creationId="{A9E3F898-300D-7AE8-E063-52E64F289315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5" creationId="{027D106A-F8BF-D951-BAF6-47993E59210E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39" creationId="{47A0B2B1-8951-309A-C5A6-3B90973F001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0" creationId="{07E1F656-0EAB-0B55-4771-046568A374BB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1" creationId="{08952467-E981-32EA-6763-1B056B31AFC0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2" creationId="{E3FB6E30-AA64-AEB4-8686-4574D626DD80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3" creationId="{9B0A3C8D-0B8A-3C92-BA23-017B1AE61BE7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4" creationId="{994C924D-D959-E052-F682-CAC77D0E8C8A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5" creationId="{65E686BC-4E1D-78EB-5ED0-BFAC6534A10A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6" creationId="{F213BA74-2DF1-C81F-2841-34F87EE1F4FC}"/>
          </ac:spMkLst>
        </pc:spChg>
        <pc:spChg chg="add mod">
          <ac:chgData name="Herrmann, Matthew Robert" userId="d5a353d7-bc80-4c2c-b646-ebdf50e5e23a" providerId="ADAL" clId="{9230D35D-B280-4B47-B7BE-23F890D25054}" dt="2024-04-17T01:30:42.651" v="713" actId="571"/>
          <ac:spMkLst>
            <pc:docMk/>
            <pc:sldMk cId="907557070" sldId="286"/>
            <ac:spMk id="147" creationId="{DFFD92D7-7297-2814-703B-572DFA9E3B5B}"/>
          </ac:spMkLst>
        </pc:spChg>
        <pc:spChg chg="add mod">
          <ac:chgData name="Herrmann, Matthew Robert" userId="d5a353d7-bc80-4c2c-b646-ebdf50e5e23a" providerId="ADAL" clId="{9230D35D-B280-4B47-B7BE-23F890D25054}" dt="2024-04-17T01:37:32.425" v="760" actId="20577"/>
          <ac:spMkLst>
            <pc:docMk/>
            <pc:sldMk cId="907557070" sldId="286"/>
            <ac:spMk id="148" creationId="{A64191A8-A6D0-6129-0BAD-1F77B6A00092}"/>
          </ac:spMkLst>
        </pc:spChg>
        <pc:spChg chg="add mod">
          <ac:chgData name="Herrmann, Matthew Robert" userId="d5a353d7-bc80-4c2c-b646-ebdf50e5e23a" providerId="ADAL" clId="{9230D35D-B280-4B47-B7BE-23F890D25054}" dt="2024-04-17T01:50:03.462" v="834" actId="20577"/>
          <ac:spMkLst>
            <pc:docMk/>
            <pc:sldMk cId="907557070" sldId="286"/>
            <ac:spMk id="150" creationId="{870F33EC-94BA-A3AF-DD72-84FD5510B41C}"/>
          </ac:spMkLst>
        </pc:spChg>
        <pc:grpChg chg="add del mod">
          <ac:chgData name="Herrmann, Matthew Robert" userId="d5a353d7-bc80-4c2c-b646-ebdf50e5e23a" providerId="ADAL" clId="{9230D35D-B280-4B47-B7BE-23F890D25054}" dt="2024-04-17T01:44:41.714" v="824" actId="478"/>
          <ac:grpSpMkLst>
            <pc:docMk/>
            <pc:sldMk cId="907557070" sldId="286"/>
            <ac:grpSpMk id="154" creationId="{0C64F92F-5F20-9707-BB49-F9D906272A45}"/>
          </ac:grpSpMkLst>
        </pc:grpChg>
        <pc:grpChg chg="add del mod">
          <ac:chgData name="Herrmann, Matthew Robert" userId="d5a353d7-bc80-4c2c-b646-ebdf50e5e23a" providerId="ADAL" clId="{9230D35D-B280-4B47-B7BE-23F890D25054}" dt="2024-04-17T01:42:02.939" v="802" actId="478"/>
          <ac:grpSpMkLst>
            <pc:docMk/>
            <pc:sldMk cId="907557070" sldId="286"/>
            <ac:grpSpMk id="155" creationId="{D14AAD77-2CE5-099D-BC7C-9042CA5914F2}"/>
          </ac:grpSpMkLst>
        </pc:grp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8" creationId="{9C6309DF-53CA-FA01-F1E9-51ED56AD401E}"/>
          </ac:cxnSpMkLst>
        </pc:cxn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9" creationId="{5E810076-EDF5-02E3-C476-0BEE63F50A16}"/>
          </ac:cxnSpMkLst>
        </pc:cxn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11" creationId="{0323B1DF-7D98-4965-0DAF-01FA796C43D8}"/>
          </ac:cxnSpMkLst>
        </pc:cxn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14" creationId="{F6FFDF81-5A98-60CC-D5FB-56C17595D605}"/>
          </ac:cxnSpMkLst>
        </pc:cxn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19" creationId="{7F9EE680-6145-F940-46DD-6123330002E4}"/>
          </ac:cxnSpMkLst>
        </pc:cxnChg>
        <pc:cxnChg chg="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26" creationId="{5896085A-D55C-D12E-94C7-C78E0EBDB6DD}"/>
          </ac:cxnSpMkLst>
        </pc:cxnChg>
        <pc:cxnChg chg="mod">
          <ac:chgData name="Herrmann, Matthew Robert" userId="d5a353d7-bc80-4c2c-b646-ebdf50e5e23a" providerId="ADAL" clId="{9230D35D-B280-4B47-B7BE-23F890D25054}" dt="2024-04-17T01:44:41.714" v="824" actId="478"/>
          <ac:cxnSpMkLst>
            <pc:docMk/>
            <pc:sldMk cId="907557070" sldId="286"/>
            <ac:cxnSpMk id="28" creationId="{2777ABAC-F825-1A27-8F34-5222E89EFFFA}"/>
          </ac:cxnSpMkLst>
        </pc:cxnChg>
        <pc:cxnChg chg="mod">
          <ac:chgData name="Herrmann, Matthew Robert" userId="d5a353d7-bc80-4c2c-b646-ebdf50e5e23a" providerId="ADAL" clId="{9230D35D-B280-4B47-B7BE-23F890D25054}" dt="2024-04-17T01:40:10.925" v="787" actId="164"/>
          <ac:cxnSpMkLst>
            <pc:docMk/>
            <pc:sldMk cId="907557070" sldId="286"/>
            <ac:cxnSpMk id="33" creationId="{C80E4186-6E0C-7E2B-2264-F580980DB556}"/>
          </ac:cxnSpMkLst>
        </pc:cxn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34" creationId="{B967ACF9-3047-B6FE-DD88-F083A255776A}"/>
          </ac:cxnSpMkLst>
        </pc:cxnChg>
        <pc:cxnChg chg="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35" creationId="{BC8A952B-4D43-69C3-0379-20FAC8794E65}"/>
          </ac:cxnSpMkLst>
        </pc:cxnChg>
        <pc:cxnChg chg="mod">
          <ac:chgData name="Herrmann, Matthew Robert" userId="d5a353d7-bc80-4c2c-b646-ebdf50e5e23a" providerId="ADAL" clId="{9230D35D-B280-4B47-B7BE-23F890D25054}" dt="2024-04-17T01:16:45.742" v="321" actId="14100"/>
          <ac:cxnSpMkLst>
            <pc:docMk/>
            <pc:sldMk cId="907557070" sldId="286"/>
            <ac:cxnSpMk id="36" creationId="{3890AFB9-4D85-B0F0-AC82-75C2E2B77B4E}"/>
          </ac:cxnSpMkLst>
        </pc:cxnChg>
        <pc:cxnChg chg="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37" creationId="{45927927-7746-B7E4-BC91-21145D4C03E0}"/>
          </ac:cxnSpMkLst>
        </pc:cxnChg>
        <pc:cxnChg chg="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38" creationId="{530463F6-3F5B-5262-4A40-E89FBEC43450}"/>
          </ac:cxnSpMkLst>
        </pc:cxnChg>
        <pc:cxnChg chg="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39" creationId="{1A3D6379-9D90-962E-681D-1D2D32688D19}"/>
          </ac:cxnSpMkLst>
        </pc:cxnChg>
        <pc:cxnChg chg="mod">
          <ac:chgData name="Herrmann, Matthew Robert" userId="d5a353d7-bc80-4c2c-b646-ebdf50e5e23a" providerId="ADAL" clId="{9230D35D-B280-4B47-B7BE-23F890D25054}" dt="2024-04-17T01:44:41.714" v="824" actId="478"/>
          <ac:cxnSpMkLst>
            <pc:docMk/>
            <pc:sldMk cId="907557070" sldId="286"/>
            <ac:cxnSpMk id="42" creationId="{16FB55E5-CA31-E5A6-7D8B-C26C886F86C7}"/>
          </ac:cxnSpMkLst>
        </pc:cxnChg>
        <pc:cxnChg chg="add 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45" creationId="{A2EFE471-D6EF-4357-BE2D-76E856F8F197}"/>
          </ac:cxnSpMkLst>
        </pc:cxnChg>
        <pc:cxnChg chg="add 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46" creationId="{B4F2F07F-E718-AC69-49BD-53BD1BC9B5FA}"/>
          </ac:cxnSpMkLst>
        </pc:cxnChg>
        <pc:cxnChg chg="add 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48" creationId="{4142A09B-6677-B77E-61D3-634AC359E08B}"/>
          </ac:cxnSpMkLst>
        </pc:cxnChg>
        <pc:cxnChg chg="add 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49" creationId="{11B259E5-B447-AA3A-3A6C-0EBB8E1B6CAA}"/>
          </ac:cxnSpMkLst>
        </pc:cxnChg>
        <pc:cxnChg chg="add del mod">
          <ac:chgData name="Herrmann, Matthew Robert" userId="d5a353d7-bc80-4c2c-b646-ebdf50e5e23a" providerId="ADAL" clId="{9230D35D-B280-4B47-B7BE-23F890D25054}" dt="2024-04-17T01:00:59.702" v="91" actId="478"/>
          <ac:cxnSpMkLst>
            <pc:docMk/>
            <pc:sldMk cId="907557070" sldId="286"/>
            <ac:cxnSpMk id="50" creationId="{1CF1BC8D-3BAA-344F-DEA1-8EF766E185F8}"/>
          </ac:cxnSpMkLst>
        </pc:cxnChg>
        <pc:cxnChg chg="add 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52" creationId="{3F186333-94C9-F2DE-ABCC-69470F958C7B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92" creationId="{1DF51A3F-FB39-9CC9-A613-F7586C968EB6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97" creationId="{7E8D47F5-29AB-CBEC-3EA3-FF36F1D7A1CB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98" creationId="{12C1FA9A-4EFD-4B81-8B0C-8BAA914AFCB1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07" creationId="{A62B48F1-6BE0-9D2C-BFED-97CDDE2F8286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1" creationId="{8A2AB335-28BA-0E8C-9F5E-CBEF9961DD22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2" creationId="{095FE2F2-10A2-F677-963F-00B20037C1F3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3" creationId="{4DBBF533-B127-CF0A-3A6F-1E4FBE715B39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4" creationId="{0FE87B58-53C8-74B5-416C-872E697E050E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5" creationId="{82FACC36-6315-ADBE-2D37-04DEBDDB4268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7" creationId="{68B1919B-3C2A-0B1E-41B9-740AE9C69E6C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18" creationId="{F461815B-B601-930D-AC61-DDF65A352E79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20" creationId="{6E999994-53F9-2F99-105E-7200971B7EBB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21" creationId="{474C860D-135A-578F-9FBA-202450E95398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22" creationId="{2F802ABD-CCC6-B885-30CE-EE6A68F3E864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23" creationId="{A6C3D0B3-1CDC-EEE1-19DE-68A772F59802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24" creationId="{87DE718A-3E48-7920-74DF-F5560006CEDB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36" creationId="{3C13318C-E618-B233-D887-909735A8F5F8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37" creationId="{287BA58B-7D39-8450-D918-CB7E8CC651AD}"/>
          </ac:cxnSpMkLst>
        </pc:cxnChg>
        <pc:cxnChg chg="add mod">
          <ac:chgData name="Herrmann, Matthew Robert" userId="d5a353d7-bc80-4c2c-b646-ebdf50e5e23a" providerId="ADAL" clId="{9230D35D-B280-4B47-B7BE-23F890D25054}" dt="2024-04-17T01:30:42.651" v="713" actId="571"/>
          <ac:cxnSpMkLst>
            <pc:docMk/>
            <pc:sldMk cId="907557070" sldId="286"/>
            <ac:cxnSpMk id="138" creationId="{63C6E7CA-CBCF-1B99-5237-440C2DF89F17}"/>
          </ac:cxnSpMkLst>
        </pc:cxnChg>
        <pc:cxnChg chg="add 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149" creationId="{9E575812-3B7A-3A87-0ACA-35E53A207919}"/>
          </ac:cxnSpMkLst>
        </pc:cxnChg>
        <pc:cxnChg chg="add del mod">
          <ac:chgData name="Herrmann, Matthew Robert" userId="d5a353d7-bc80-4c2c-b646-ebdf50e5e23a" providerId="ADAL" clId="{9230D35D-B280-4B47-B7BE-23F890D25054}" dt="2024-04-17T01:39:56.581" v="786" actId="478"/>
          <ac:cxnSpMkLst>
            <pc:docMk/>
            <pc:sldMk cId="907557070" sldId="286"/>
            <ac:cxnSpMk id="151" creationId="{80726344-A706-2065-7FA8-8CE565353DCA}"/>
          </ac:cxnSpMkLst>
        </pc:cxnChg>
        <pc:cxnChg chg="mod">
          <ac:chgData name="Herrmann, Matthew Robert" userId="d5a353d7-bc80-4c2c-b646-ebdf50e5e23a" providerId="ADAL" clId="{9230D35D-B280-4B47-B7BE-23F890D25054}" dt="2024-04-17T01:40:50.048" v="796" actId="14100"/>
          <ac:cxnSpMkLst>
            <pc:docMk/>
            <pc:sldMk cId="907557070" sldId="286"/>
            <ac:cxnSpMk id="156" creationId="{A2500215-C21F-2AB7-087F-B33A3CCC73C5}"/>
          </ac:cxnSpMkLst>
        </pc:cxnChg>
        <pc:cxnChg chg="mod">
          <ac:chgData name="Herrmann, Matthew Robert" userId="d5a353d7-bc80-4c2c-b646-ebdf50e5e23a" providerId="ADAL" clId="{9230D35D-B280-4B47-B7BE-23F890D25054}" dt="2024-04-17T01:41:27.601" v="801" actId="1036"/>
          <ac:cxnSpMkLst>
            <pc:docMk/>
            <pc:sldMk cId="907557070" sldId="286"/>
            <ac:cxnSpMk id="157" creationId="{33393F6D-9FA5-BED0-FFF2-7B5853BC990B}"/>
          </ac:cxnSpMkLst>
        </pc:cxnChg>
        <pc:cxnChg chg="mod">
          <ac:chgData name="Herrmann, Matthew Robert" userId="d5a353d7-bc80-4c2c-b646-ebdf50e5e23a" providerId="ADAL" clId="{9230D35D-B280-4B47-B7BE-23F890D25054}" dt="2024-04-17T01:41:16.241" v="799" actId="1037"/>
          <ac:cxnSpMkLst>
            <pc:docMk/>
            <pc:sldMk cId="907557070" sldId="286"/>
            <ac:cxnSpMk id="158" creationId="{9451BE85-9F94-52A5-F84D-2ED8E65CC796}"/>
          </ac:cxnSpMkLst>
        </pc:cxnChg>
        <pc:cxnChg chg="add mod">
          <ac:chgData name="Herrmann, Matthew Robert" userId="d5a353d7-bc80-4c2c-b646-ebdf50e5e23a" providerId="ADAL" clId="{9230D35D-B280-4B47-B7BE-23F890D25054}" dt="2024-04-17T01:48:59.751" v="830" actId="208"/>
          <ac:cxnSpMkLst>
            <pc:docMk/>
            <pc:sldMk cId="907557070" sldId="286"/>
            <ac:cxnSpMk id="165" creationId="{F5DAF435-1683-7FAD-A21A-5D82F836DCD0}"/>
          </ac:cxnSpMkLst>
        </pc:cxnChg>
        <pc:cxnChg chg="add mod">
          <ac:chgData name="Herrmann, Matthew Robert" userId="d5a353d7-bc80-4c2c-b646-ebdf50e5e23a" providerId="ADAL" clId="{9230D35D-B280-4B47-B7BE-23F890D25054}" dt="2024-04-17T01:49:40.639" v="832" actId="208"/>
          <ac:cxnSpMkLst>
            <pc:docMk/>
            <pc:sldMk cId="907557070" sldId="286"/>
            <ac:cxnSpMk id="167" creationId="{82937627-9DA4-D36A-EDF9-DCF9EA20A6E0}"/>
          </ac:cxnSpMkLst>
        </pc:cxnChg>
        <pc:cxnChg chg="add mod">
          <ac:chgData name="Herrmann, Matthew Robert" userId="d5a353d7-bc80-4c2c-b646-ebdf50e5e23a" providerId="ADAL" clId="{9230D35D-B280-4B47-B7BE-23F890D25054}" dt="2024-04-17T01:45:37.230" v="827" actId="208"/>
          <ac:cxnSpMkLst>
            <pc:docMk/>
            <pc:sldMk cId="907557070" sldId="286"/>
            <ac:cxnSpMk id="178" creationId="{07D81422-41B0-6C3B-2C5E-985BBC8F55C4}"/>
          </ac:cxnSpMkLst>
        </pc:cxnChg>
      </pc:sldChg>
      <pc:sldChg chg="delSp modSp add del mod ord">
        <pc:chgData name="Herrmann, Matthew Robert" userId="d5a353d7-bc80-4c2c-b646-ebdf50e5e23a" providerId="ADAL" clId="{9230D35D-B280-4B47-B7BE-23F890D25054}" dt="2024-04-17T01:50:38.863" v="836" actId="2696"/>
        <pc:sldMkLst>
          <pc:docMk/>
          <pc:sldMk cId="2006738578" sldId="289"/>
        </pc:sldMkLst>
        <pc:spChg chg="mod">
          <ac:chgData name="Herrmann, Matthew Robert" userId="d5a353d7-bc80-4c2c-b646-ebdf50e5e23a" providerId="ADAL" clId="{9230D35D-B280-4B47-B7BE-23F890D25054}" dt="2024-04-17T01:31:31.076" v="718" actId="20577"/>
          <ac:spMkLst>
            <pc:docMk/>
            <pc:sldMk cId="2006738578" sldId="289"/>
            <ac:spMk id="2" creationId="{9A3EE7E0-367E-7716-03D7-559AF0D4651C}"/>
          </ac:spMkLst>
        </pc:spChg>
        <pc:spChg chg="mod">
          <ac:chgData name="Herrmann, Matthew Robert" userId="d5a353d7-bc80-4c2c-b646-ebdf50e5e23a" providerId="ADAL" clId="{9230D35D-B280-4B47-B7BE-23F890D25054}" dt="2024-04-17T01:35:44.459" v="744" actId="108"/>
          <ac:spMkLst>
            <pc:docMk/>
            <pc:sldMk cId="2006738578" sldId="289"/>
            <ac:spMk id="6" creationId="{23C21BE0-AF59-18B8-234D-CB433F4CC8EA}"/>
          </ac:spMkLst>
        </pc:spChg>
        <pc:spChg chg="del">
          <ac:chgData name="Herrmann, Matthew Robert" userId="d5a353d7-bc80-4c2c-b646-ebdf50e5e23a" providerId="ADAL" clId="{9230D35D-B280-4B47-B7BE-23F890D25054}" dt="2024-04-17T01:31:52.266" v="720" actId="478"/>
          <ac:spMkLst>
            <pc:docMk/>
            <pc:sldMk cId="2006738578" sldId="289"/>
            <ac:spMk id="17" creationId="{2045A1E2-C53A-FE67-5D09-ABCE5AAAE2B6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20" creationId="{C68A1F1A-CC8E-045C-60F3-400446569533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22" creationId="{02D9591A-7C0B-99DD-EE60-0D481BF5BB0C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23" creationId="{F4249139-6E96-75A5-351E-CB92BF0548B0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24" creationId="{BE0A6324-8D67-3E0F-525E-84D862346A8F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25" creationId="{53D8E55F-0976-57AA-769E-76A3A86EFC8F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27" creationId="{94D0317A-37A9-E2CE-E1CE-A1775F377527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32" creationId="{73A0B52A-B929-3D3E-D044-7A330A2443CE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44" creationId="{DFAC9E61-07C9-958C-3B26-73FCA7428710}"/>
          </ac:spMkLst>
        </pc:spChg>
        <pc:spChg chg="mod">
          <ac:chgData name="Herrmann, Matthew Robert" userId="d5a353d7-bc80-4c2c-b646-ebdf50e5e23a" providerId="ADAL" clId="{9230D35D-B280-4B47-B7BE-23F890D25054}" dt="2024-04-17T01:35:30.116" v="742" actId="108"/>
          <ac:spMkLst>
            <pc:docMk/>
            <pc:sldMk cId="2006738578" sldId="289"/>
            <ac:spMk id="53" creationId="{06AF7B90-052C-23B5-8BC3-66BEAA7EFC13}"/>
          </ac:spMkLst>
        </pc:spChg>
        <pc:spChg chg="mod">
          <ac:chgData name="Herrmann, Matthew Robert" userId="d5a353d7-bc80-4c2c-b646-ebdf50e5e23a" providerId="ADAL" clId="{9230D35D-B280-4B47-B7BE-23F890D25054}" dt="2024-04-17T01:36:01.361" v="747" actId="20577"/>
          <ac:spMkLst>
            <pc:docMk/>
            <pc:sldMk cId="2006738578" sldId="289"/>
            <ac:spMk id="57" creationId="{419557F7-0CAF-20DC-781D-50B878EA45A5}"/>
          </ac:spMkLst>
        </pc:spChg>
        <pc:spChg chg="mod">
          <ac:chgData name="Herrmann, Matthew Robert" userId="d5a353d7-bc80-4c2c-b646-ebdf50e5e23a" providerId="ADAL" clId="{9230D35D-B280-4B47-B7BE-23F890D25054}" dt="2024-04-17T01:36:46.395" v="749" actId="1038"/>
          <ac:spMkLst>
            <pc:docMk/>
            <pc:sldMk cId="2006738578" sldId="289"/>
            <ac:spMk id="58" creationId="{2D1239C9-F7E2-9F27-F2CB-0CFCB5F8A04C}"/>
          </ac:spMkLst>
        </pc:spChg>
        <pc:spChg chg="mod">
          <ac:chgData name="Herrmann, Matthew Robert" userId="d5a353d7-bc80-4c2c-b646-ebdf50e5e23a" providerId="ADAL" clId="{9230D35D-B280-4B47-B7BE-23F890D25054}" dt="2024-04-17T01:35:56.392" v="746" actId="20577"/>
          <ac:spMkLst>
            <pc:docMk/>
            <pc:sldMk cId="2006738578" sldId="289"/>
            <ac:spMk id="62" creationId="{A6B2506A-743C-E602-C211-231E4E5BCFBC}"/>
          </ac:spMkLst>
        </pc:spChg>
        <pc:spChg chg="del">
          <ac:chgData name="Herrmann, Matthew Robert" userId="d5a353d7-bc80-4c2c-b646-ebdf50e5e23a" providerId="ADAL" clId="{9230D35D-B280-4B47-B7BE-23F890D25054}" dt="2024-04-17T01:31:52.266" v="720" actId="478"/>
          <ac:spMkLst>
            <pc:docMk/>
            <pc:sldMk cId="2006738578" sldId="289"/>
            <ac:spMk id="75" creationId="{75349237-FFC4-64B6-3142-01B095ED32E3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78" creationId="{ACF42410-D773-136C-CE2E-F46DFBA938CA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79" creationId="{DC2FA276-857D-BD01-7C25-6A1A0FBA873C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80" creationId="{D3561C22-8C6C-C167-560F-EF9AB070314F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81" creationId="{F1D19228-730F-6789-92A8-6B0D9BDF297C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82" creationId="{7216529F-BA56-F977-B07A-A5B10F9B5571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83" creationId="{61DCF601-B06E-5BD0-84A2-5324FDA5EBAC}"/>
          </ac:spMkLst>
        </pc:spChg>
        <pc:spChg chg="del">
          <ac:chgData name="Herrmann, Matthew Robert" userId="d5a353d7-bc80-4c2c-b646-ebdf50e5e23a" providerId="ADAL" clId="{9230D35D-B280-4B47-B7BE-23F890D25054}" dt="2024-04-17T01:31:47.223" v="719" actId="478"/>
          <ac:spMkLst>
            <pc:docMk/>
            <pc:sldMk cId="2006738578" sldId="289"/>
            <ac:spMk id="85" creationId="{24C7E1F6-9498-2662-47C4-49BBC8D23744}"/>
          </ac:spMkLst>
        </pc:spChg>
        <pc:cxnChg chg="del">
          <ac:chgData name="Herrmann, Matthew Robert" userId="d5a353d7-bc80-4c2c-b646-ebdf50e5e23a" providerId="ADAL" clId="{9230D35D-B280-4B47-B7BE-23F890D25054}" dt="2024-04-17T01:31:47.223" v="719" actId="478"/>
          <ac:cxnSpMkLst>
            <pc:docMk/>
            <pc:sldMk cId="2006738578" sldId="289"/>
            <ac:cxnSpMk id="26" creationId="{5896085A-D55C-D12E-94C7-C78E0EBDB6DD}"/>
          </ac:cxnSpMkLst>
        </pc:cxnChg>
        <pc:cxnChg chg="del mod">
          <ac:chgData name="Herrmann, Matthew Robert" userId="d5a353d7-bc80-4c2c-b646-ebdf50e5e23a" providerId="ADAL" clId="{9230D35D-B280-4B47-B7BE-23F890D25054}" dt="2024-04-17T01:32:33.665" v="725" actId="478"/>
          <ac:cxnSpMkLst>
            <pc:docMk/>
            <pc:sldMk cId="2006738578" sldId="289"/>
            <ac:cxnSpMk id="28" creationId="{2777ABAC-F825-1A27-8F34-5222E89EFFFA}"/>
          </ac:cxnSpMkLst>
        </pc:cxnChg>
        <pc:cxnChg chg="del">
          <ac:chgData name="Herrmann, Matthew Robert" userId="d5a353d7-bc80-4c2c-b646-ebdf50e5e23a" providerId="ADAL" clId="{9230D35D-B280-4B47-B7BE-23F890D25054}" dt="2024-04-17T01:32:30.343" v="723" actId="478"/>
          <ac:cxnSpMkLst>
            <pc:docMk/>
            <pc:sldMk cId="2006738578" sldId="289"/>
            <ac:cxnSpMk id="33" creationId="{C80E4186-6E0C-7E2B-2264-F580980DB556}"/>
          </ac:cxnSpMkLst>
        </pc:cxnChg>
        <pc:cxnChg chg="del">
          <ac:chgData name="Herrmann, Matthew Robert" userId="d5a353d7-bc80-4c2c-b646-ebdf50e5e23a" providerId="ADAL" clId="{9230D35D-B280-4B47-B7BE-23F890D25054}" dt="2024-04-17T01:31:47.223" v="719" actId="478"/>
          <ac:cxnSpMkLst>
            <pc:docMk/>
            <pc:sldMk cId="2006738578" sldId="289"/>
            <ac:cxnSpMk id="37" creationId="{45927927-7746-B7E4-BC91-21145D4C03E0}"/>
          </ac:cxnSpMkLst>
        </pc:cxnChg>
        <pc:cxnChg chg="del">
          <ac:chgData name="Herrmann, Matthew Robert" userId="d5a353d7-bc80-4c2c-b646-ebdf50e5e23a" providerId="ADAL" clId="{9230D35D-B280-4B47-B7BE-23F890D25054}" dt="2024-04-17T01:31:47.223" v="719" actId="478"/>
          <ac:cxnSpMkLst>
            <pc:docMk/>
            <pc:sldMk cId="2006738578" sldId="289"/>
            <ac:cxnSpMk id="38" creationId="{530463F6-3F5B-5262-4A40-E89FBEC43450}"/>
          </ac:cxnSpMkLst>
        </pc:cxnChg>
        <pc:cxnChg chg="del">
          <ac:chgData name="Herrmann, Matthew Robert" userId="d5a353d7-bc80-4c2c-b646-ebdf50e5e23a" providerId="ADAL" clId="{9230D35D-B280-4B47-B7BE-23F890D25054}" dt="2024-04-17T01:31:47.223" v="719" actId="478"/>
          <ac:cxnSpMkLst>
            <pc:docMk/>
            <pc:sldMk cId="2006738578" sldId="289"/>
            <ac:cxnSpMk id="39" creationId="{1A3D6379-9D90-962E-681D-1D2D32688D19}"/>
          </ac:cxnSpMkLst>
        </pc:cxnChg>
        <pc:cxnChg chg="del mod">
          <ac:chgData name="Herrmann, Matthew Robert" userId="d5a353d7-bc80-4c2c-b646-ebdf50e5e23a" providerId="ADAL" clId="{9230D35D-B280-4B47-B7BE-23F890D25054}" dt="2024-04-17T01:32:32.394" v="724" actId="478"/>
          <ac:cxnSpMkLst>
            <pc:docMk/>
            <pc:sldMk cId="2006738578" sldId="289"/>
            <ac:cxnSpMk id="42" creationId="{16FB55E5-CA31-E5A6-7D8B-C26C886F86C7}"/>
          </ac:cxnSpMkLst>
        </pc:cxnChg>
        <pc:cxnChg chg="del">
          <ac:chgData name="Herrmann, Matthew Robert" userId="d5a353d7-bc80-4c2c-b646-ebdf50e5e23a" providerId="ADAL" clId="{9230D35D-B280-4B47-B7BE-23F890D25054}" dt="2024-04-17T01:31:47.223" v="719" actId="478"/>
          <ac:cxnSpMkLst>
            <pc:docMk/>
            <pc:sldMk cId="2006738578" sldId="289"/>
            <ac:cxnSpMk id="45" creationId="{A2EFE471-D6EF-4357-BE2D-76E856F8F197}"/>
          </ac:cxnSpMkLst>
        </pc:cxnChg>
        <pc:cxnChg chg="del mod">
          <ac:chgData name="Herrmann, Matthew Robert" userId="d5a353d7-bc80-4c2c-b646-ebdf50e5e23a" providerId="ADAL" clId="{9230D35D-B280-4B47-B7BE-23F890D25054}" dt="2024-04-17T01:31:47.223" v="719" actId="478"/>
          <ac:cxnSpMkLst>
            <pc:docMk/>
            <pc:sldMk cId="2006738578" sldId="289"/>
            <ac:cxnSpMk id="46" creationId="{B4F2F07F-E718-AC69-49BD-53BD1BC9B5FA}"/>
          </ac:cxnSpMkLst>
        </pc:cxnChg>
      </pc:sldChg>
      <pc:sldChg chg="delSp modSp add mod ord">
        <pc:chgData name="Herrmann, Matthew Robert" userId="d5a353d7-bc80-4c2c-b646-ebdf50e5e23a" providerId="ADAL" clId="{9230D35D-B280-4B47-B7BE-23F890D25054}" dt="2024-04-17T02:26:37.575" v="1857" actId="20578"/>
        <pc:sldMkLst>
          <pc:docMk/>
          <pc:sldMk cId="2374869760" sldId="290"/>
        </pc:sldMkLst>
        <pc:spChg chg="mod">
          <ac:chgData name="Herrmann, Matthew Robert" userId="d5a353d7-bc80-4c2c-b646-ebdf50e5e23a" providerId="ADAL" clId="{9230D35D-B280-4B47-B7BE-23F890D25054}" dt="2024-04-17T02:15:17.900" v="1176" actId="20577"/>
          <ac:spMkLst>
            <pc:docMk/>
            <pc:sldMk cId="2374869760" sldId="290"/>
            <ac:spMk id="2" creationId="{9A3EE7E0-367E-7716-03D7-559AF0D4651C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3" creationId="{F409D0C3-3358-0961-0442-A4677C499A93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4" creationId="{02B4536E-AA77-03B2-01A7-D661C7DB7CC0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" creationId="{934A7471-4EB9-B107-9337-66085A636032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6" creationId="{23C21BE0-AF59-18B8-234D-CB433F4CC8EA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7" creationId="{4364F378-704A-D840-9331-A7081A1936AF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10" creationId="{8B9A32EB-0686-9099-A143-B4A3A6669CD7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16" creationId="{7FFC995A-4289-12DE-9647-EAB93332D4FB}"/>
          </ac:spMkLst>
        </pc:spChg>
        <pc:spChg chg="del">
          <ac:chgData name="Herrmann, Matthew Robert" userId="d5a353d7-bc80-4c2c-b646-ebdf50e5e23a" providerId="ADAL" clId="{9230D35D-B280-4B47-B7BE-23F890D25054}" dt="2024-04-17T01:51:00.478" v="843" actId="478"/>
          <ac:spMkLst>
            <pc:docMk/>
            <pc:sldMk cId="2374869760" sldId="290"/>
            <ac:spMk id="17" creationId="{2045A1E2-C53A-FE67-5D09-ABCE5AAAE2B6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18" creationId="{48E0016E-0D73-ED8B-A890-30E49D400C67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20" creationId="{C68A1F1A-CC8E-045C-60F3-400446569533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22" creationId="{02D9591A-7C0B-99DD-EE60-0D481BF5BB0C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23" creationId="{F4249139-6E96-75A5-351E-CB92BF0548B0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24" creationId="{BE0A6324-8D67-3E0F-525E-84D862346A8F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25" creationId="{53D8E55F-0976-57AA-769E-76A3A86EFC8F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27" creationId="{94D0317A-37A9-E2CE-E1CE-A1775F377527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29" creationId="{2D902F1F-2E96-6653-7F30-C3E8F7EF858A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32" creationId="{73A0B52A-B929-3D3E-D044-7A330A2443CE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40" creationId="{89C7CD74-0C04-8B2D-2A2B-C09046CE21E4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44" creationId="{DFAC9E61-07C9-958C-3B26-73FCA7428710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1" creationId="{F3BCBD4F-DF81-60B6-ACF4-B68BF7DF1309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3" creationId="{06AF7B90-052C-23B5-8BC3-66BEAA7EFC13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4" creationId="{F5E9427D-834C-8E48-4F8E-30632C98A4F1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5" creationId="{06087A7F-B531-813E-EE96-56E067C56D16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6" creationId="{58975E18-1AA6-0D42-9939-B865B9963268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7" creationId="{419557F7-0CAF-20DC-781D-50B878EA45A5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8" creationId="{2D1239C9-F7E2-9F27-F2CB-0CFCB5F8A04C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59" creationId="{15C75233-C1F2-499D-E85E-733D04FE18D0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62" creationId="{A6B2506A-743C-E602-C211-231E4E5BCFBC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63" creationId="{7AD795BF-88D6-88DC-DD5B-314CB9ABDC59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64" creationId="{11CEBC17-75E9-BFC6-BBF0-E57A0CDF3403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65" creationId="{FC62E935-0363-D9A4-DEA4-E70988E9ABAD}"/>
          </ac:spMkLst>
        </pc:spChg>
        <pc:spChg chg="del mod">
          <ac:chgData name="Herrmann, Matthew Robert" userId="d5a353d7-bc80-4c2c-b646-ebdf50e5e23a" providerId="ADAL" clId="{9230D35D-B280-4B47-B7BE-23F890D25054}" dt="2024-04-17T01:51:02.667" v="845" actId="478"/>
          <ac:spMkLst>
            <pc:docMk/>
            <pc:sldMk cId="2374869760" sldId="290"/>
            <ac:spMk id="75" creationId="{75349237-FFC4-64B6-3142-01B095ED32E3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76" creationId="{4590AB00-2509-6FEC-8096-3758153A19E7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78" creationId="{ACF42410-D773-136C-CE2E-F46DFBA938CA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79" creationId="{DC2FA276-857D-BD01-7C25-6A1A0FBA873C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80" creationId="{D3561C22-8C6C-C167-560F-EF9AB070314F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81" creationId="{F1D19228-730F-6789-92A8-6B0D9BDF297C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82" creationId="{7216529F-BA56-F977-B07A-A5B10F9B5571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83" creationId="{61DCF601-B06E-5BD0-84A2-5324FDA5EBAC}"/>
          </ac:spMkLst>
        </pc:spChg>
        <pc:spChg chg="del">
          <ac:chgData name="Herrmann, Matthew Robert" userId="d5a353d7-bc80-4c2c-b646-ebdf50e5e23a" providerId="ADAL" clId="{9230D35D-B280-4B47-B7BE-23F890D25054}" dt="2024-04-17T01:50:54.756" v="840" actId="478"/>
          <ac:spMkLst>
            <pc:docMk/>
            <pc:sldMk cId="2374869760" sldId="290"/>
            <ac:spMk id="85" creationId="{24C7E1F6-9498-2662-47C4-49BBC8D23744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148" creationId="{A64191A8-A6D0-6129-0BAD-1F77B6A00092}"/>
          </ac:spMkLst>
        </pc:spChg>
        <pc:spChg chg="mod">
          <ac:chgData name="Herrmann, Matthew Robert" userId="d5a353d7-bc80-4c2c-b646-ebdf50e5e23a" providerId="ADAL" clId="{9230D35D-B280-4B47-B7BE-23F890D25054}" dt="2024-04-17T02:10:38.304" v="1102" actId="1076"/>
          <ac:spMkLst>
            <pc:docMk/>
            <pc:sldMk cId="2374869760" sldId="290"/>
            <ac:spMk id="150" creationId="{870F33EC-94BA-A3AF-DD72-84FD5510B41C}"/>
          </ac:spMkLst>
        </pc:sp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8" creationId="{9C6309DF-53CA-FA01-F1E9-51ED56AD401E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9" creationId="{5E810076-EDF5-02E3-C476-0BEE63F50A16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11" creationId="{0323B1DF-7D98-4965-0DAF-01FA796C43D8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14" creationId="{F6FFDF81-5A98-60CC-D5FB-56C17595D605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19" creationId="{7F9EE680-6145-F940-46DD-6123330002E4}"/>
          </ac:cxnSpMkLst>
        </pc:cxnChg>
        <pc:cxnChg chg="del">
          <ac:chgData name="Herrmann, Matthew Robert" userId="d5a353d7-bc80-4c2c-b646-ebdf50e5e23a" providerId="ADAL" clId="{9230D35D-B280-4B47-B7BE-23F890D25054}" dt="2024-04-17T01:50:54.756" v="840" actId="478"/>
          <ac:cxnSpMkLst>
            <pc:docMk/>
            <pc:sldMk cId="2374869760" sldId="290"/>
            <ac:cxnSpMk id="26" creationId="{5896085A-D55C-D12E-94C7-C78E0EBDB6DD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34" creationId="{B967ACF9-3047-B6FE-DD88-F083A255776A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35" creationId="{BC8A952B-4D43-69C3-0379-20FAC8794E65}"/>
          </ac:cxnSpMkLst>
        </pc:cxnChg>
        <pc:cxnChg chg="del">
          <ac:chgData name="Herrmann, Matthew Robert" userId="d5a353d7-bc80-4c2c-b646-ebdf50e5e23a" providerId="ADAL" clId="{9230D35D-B280-4B47-B7BE-23F890D25054}" dt="2024-04-17T01:50:54.756" v="840" actId="478"/>
          <ac:cxnSpMkLst>
            <pc:docMk/>
            <pc:sldMk cId="2374869760" sldId="290"/>
            <ac:cxnSpMk id="37" creationId="{45927927-7746-B7E4-BC91-21145D4C03E0}"/>
          </ac:cxnSpMkLst>
        </pc:cxnChg>
        <pc:cxnChg chg="del">
          <ac:chgData name="Herrmann, Matthew Robert" userId="d5a353d7-bc80-4c2c-b646-ebdf50e5e23a" providerId="ADAL" clId="{9230D35D-B280-4B47-B7BE-23F890D25054}" dt="2024-04-17T01:50:54.756" v="840" actId="478"/>
          <ac:cxnSpMkLst>
            <pc:docMk/>
            <pc:sldMk cId="2374869760" sldId="290"/>
            <ac:cxnSpMk id="38" creationId="{530463F6-3F5B-5262-4A40-E89FBEC43450}"/>
          </ac:cxnSpMkLst>
        </pc:cxnChg>
        <pc:cxnChg chg="del">
          <ac:chgData name="Herrmann, Matthew Robert" userId="d5a353d7-bc80-4c2c-b646-ebdf50e5e23a" providerId="ADAL" clId="{9230D35D-B280-4B47-B7BE-23F890D25054}" dt="2024-04-17T01:50:54.756" v="840" actId="478"/>
          <ac:cxnSpMkLst>
            <pc:docMk/>
            <pc:sldMk cId="2374869760" sldId="290"/>
            <ac:cxnSpMk id="39" creationId="{1A3D6379-9D90-962E-681D-1D2D32688D19}"/>
          </ac:cxnSpMkLst>
        </pc:cxnChg>
        <pc:cxnChg chg="del">
          <ac:chgData name="Herrmann, Matthew Robert" userId="d5a353d7-bc80-4c2c-b646-ebdf50e5e23a" providerId="ADAL" clId="{9230D35D-B280-4B47-B7BE-23F890D25054}" dt="2024-04-17T01:50:54.756" v="840" actId="478"/>
          <ac:cxnSpMkLst>
            <pc:docMk/>
            <pc:sldMk cId="2374869760" sldId="290"/>
            <ac:cxnSpMk id="45" creationId="{A2EFE471-D6EF-4357-BE2D-76E856F8F197}"/>
          </ac:cxnSpMkLst>
        </pc:cxnChg>
        <pc:cxnChg chg="del mod">
          <ac:chgData name="Herrmann, Matthew Robert" userId="d5a353d7-bc80-4c2c-b646-ebdf50e5e23a" providerId="ADAL" clId="{9230D35D-B280-4B47-B7BE-23F890D25054}" dt="2024-04-17T01:50:54.756" v="840" actId="478"/>
          <ac:cxnSpMkLst>
            <pc:docMk/>
            <pc:sldMk cId="2374869760" sldId="290"/>
            <ac:cxnSpMk id="46" creationId="{B4F2F07F-E718-AC69-49BD-53BD1BC9B5FA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48" creationId="{4142A09B-6677-B77E-61D3-634AC359E08B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49" creationId="{11B259E5-B447-AA3A-3A6C-0EBB8E1B6CAA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52" creationId="{3F186333-94C9-F2DE-ABCC-69470F958C7B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149" creationId="{9E575812-3B7A-3A87-0ACA-35E53A207919}"/>
          </ac:cxnSpMkLst>
        </pc:cxnChg>
        <pc:cxnChg chg="del mod">
          <ac:chgData name="Herrmann, Matthew Robert" userId="d5a353d7-bc80-4c2c-b646-ebdf50e5e23a" providerId="ADAL" clId="{9230D35D-B280-4B47-B7BE-23F890D25054}" dt="2024-04-17T01:50:58.931" v="842" actId="478"/>
          <ac:cxnSpMkLst>
            <pc:docMk/>
            <pc:sldMk cId="2374869760" sldId="290"/>
            <ac:cxnSpMk id="165" creationId="{F5DAF435-1683-7FAD-A21A-5D82F836DCD0}"/>
          </ac:cxnSpMkLst>
        </pc:cxnChg>
        <pc:cxnChg chg="mod">
          <ac:chgData name="Herrmann, Matthew Robert" userId="d5a353d7-bc80-4c2c-b646-ebdf50e5e23a" providerId="ADAL" clId="{9230D35D-B280-4B47-B7BE-23F890D25054}" dt="2024-04-17T02:10:38.304" v="1102" actId="1076"/>
          <ac:cxnSpMkLst>
            <pc:docMk/>
            <pc:sldMk cId="2374869760" sldId="290"/>
            <ac:cxnSpMk id="167" creationId="{82937627-9DA4-D36A-EDF9-DCF9EA20A6E0}"/>
          </ac:cxnSpMkLst>
        </pc:cxnChg>
        <pc:cxnChg chg="del mod">
          <ac:chgData name="Herrmann, Matthew Robert" userId="d5a353d7-bc80-4c2c-b646-ebdf50e5e23a" providerId="ADAL" clId="{9230D35D-B280-4B47-B7BE-23F890D25054}" dt="2024-04-17T01:50:57.654" v="841" actId="478"/>
          <ac:cxnSpMkLst>
            <pc:docMk/>
            <pc:sldMk cId="2374869760" sldId="290"/>
            <ac:cxnSpMk id="178" creationId="{07D81422-41B0-6C3B-2C5E-985BBC8F55C4}"/>
          </ac:cxnSpMkLst>
        </pc:cxnChg>
      </pc:sldChg>
      <pc:sldChg chg="modSp add del mod ord">
        <pc:chgData name="Herrmann, Matthew Robert" userId="d5a353d7-bc80-4c2c-b646-ebdf50e5e23a" providerId="ADAL" clId="{9230D35D-B280-4B47-B7BE-23F890D25054}" dt="2024-04-17T02:00:51.584" v="1030" actId="2696"/>
        <pc:sldMkLst>
          <pc:docMk/>
          <pc:sldMk cId="3375574654" sldId="291"/>
        </pc:sldMkLst>
        <pc:spChg chg="mod">
          <ac:chgData name="Herrmann, Matthew Robert" userId="d5a353d7-bc80-4c2c-b646-ebdf50e5e23a" providerId="ADAL" clId="{9230D35D-B280-4B47-B7BE-23F890D25054}" dt="2024-04-17T01:51:54.164" v="852" actId="20577"/>
          <ac:spMkLst>
            <pc:docMk/>
            <pc:sldMk cId="3375574654" sldId="291"/>
            <ac:spMk id="2" creationId="{9A3EE7E0-367E-7716-03D7-559AF0D4651C}"/>
          </ac:spMkLst>
        </pc:spChg>
        <pc:spChg chg="mod">
          <ac:chgData name="Herrmann, Matthew Robert" userId="d5a353d7-bc80-4c2c-b646-ebdf50e5e23a" providerId="ADAL" clId="{9230D35D-B280-4B47-B7BE-23F890D25054}" dt="2024-04-17T01:55:02.338" v="883" actId="20577"/>
          <ac:spMkLst>
            <pc:docMk/>
            <pc:sldMk cId="3375574654" sldId="291"/>
            <ac:spMk id="56" creationId="{58975E18-1AA6-0D42-9939-B865B9963268}"/>
          </ac:spMkLst>
        </pc:spChg>
      </pc:sldChg>
      <pc:sldChg chg="addSp delSp modSp add mod ord">
        <pc:chgData name="Herrmann, Matthew Robert" userId="d5a353d7-bc80-4c2c-b646-ebdf50e5e23a" providerId="ADAL" clId="{9230D35D-B280-4B47-B7BE-23F890D25054}" dt="2024-04-17T02:26:35.800" v="1856" actId="20578"/>
        <pc:sldMkLst>
          <pc:docMk/>
          <pc:sldMk cId="3583740407" sldId="291"/>
        </pc:sldMkLst>
        <pc:spChg chg="mod">
          <ac:chgData name="Herrmann, Matthew Robert" userId="d5a353d7-bc80-4c2c-b646-ebdf50e5e23a" providerId="ADAL" clId="{9230D35D-B280-4B47-B7BE-23F890D25054}" dt="2024-04-17T02:14:57.618" v="1146" actId="20577"/>
          <ac:spMkLst>
            <pc:docMk/>
            <pc:sldMk cId="3583740407" sldId="291"/>
            <ac:spMk id="2" creationId="{9A3EE7E0-367E-7716-03D7-559AF0D4651C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3" creationId="{F409D0C3-3358-0961-0442-A4677C499A93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4" creationId="{02B4536E-AA77-03B2-01A7-D661C7DB7CC0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" creationId="{934A7471-4EB9-B107-9337-66085A636032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6" creationId="{23C21BE0-AF59-18B8-234D-CB433F4CC8EA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7" creationId="{4364F378-704A-D840-9331-A7081A1936AF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10" creationId="{8B9A32EB-0686-9099-A143-B4A3A6669CD7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16" creationId="{7FFC995A-4289-12DE-9647-EAB93332D4FB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18" creationId="{48E0016E-0D73-ED8B-A890-30E49D400C67}"/>
          </ac:spMkLst>
        </pc:spChg>
        <pc:spChg chg="del">
          <ac:chgData name="Herrmann, Matthew Robert" userId="d5a353d7-bc80-4c2c-b646-ebdf50e5e23a" providerId="ADAL" clId="{9230D35D-B280-4B47-B7BE-23F890D25054}" dt="2024-04-17T02:01:06.013" v="1035" actId="478"/>
          <ac:spMkLst>
            <pc:docMk/>
            <pc:sldMk cId="3583740407" sldId="291"/>
            <ac:spMk id="29" creationId="{2D902F1F-2E96-6653-7F30-C3E8F7EF858A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40" creationId="{89C7CD74-0C04-8B2D-2A2B-C09046CE21E4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1" creationId="{F3BCBD4F-DF81-60B6-ACF4-B68BF7DF1309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3" creationId="{06AF7B90-052C-23B5-8BC3-66BEAA7EFC13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4" creationId="{F5E9427D-834C-8E48-4F8E-30632C98A4F1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5" creationId="{06087A7F-B531-813E-EE96-56E067C56D16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6" creationId="{58975E18-1AA6-0D42-9939-B865B9963268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7" creationId="{419557F7-0CAF-20DC-781D-50B878EA45A5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8" creationId="{2D1239C9-F7E2-9F27-F2CB-0CFCB5F8A04C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59" creationId="{15C75233-C1F2-499D-E85E-733D04FE18D0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62" creationId="{A6B2506A-743C-E602-C211-231E4E5BCFBC}"/>
          </ac:spMkLst>
        </pc:spChg>
        <pc:spChg chg="del mod">
          <ac:chgData name="Herrmann, Matthew Robert" userId="d5a353d7-bc80-4c2c-b646-ebdf50e5e23a" providerId="ADAL" clId="{9230D35D-B280-4B47-B7BE-23F890D25054}" dt="2024-04-17T02:01:08.303" v="1037" actId="478"/>
          <ac:spMkLst>
            <pc:docMk/>
            <pc:sldMk cId="3583740407" sldId="291"/>
            <ac:spMk id="63" creationId="{7AD795BF-88D6-88DC-DD5B-314CB9ABDC59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64" creationId="{11CEBC17-75E9-BFC6-BBF0-E57A0CDF3403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65" creationId="{FC62E935-0363-D9A4-DEA4-E70988E9ABAD}"/>
          </ac:spMkLst>
        </pc:spChg>
        <pc:spChg chg="mod">
          <ac:chgData name="Herrmann, Matthew Robert" userId="d5a353d7-bc80-4c2c-b646-ebdf50e5e23a" providerId="ADAL" clId="{9230D35D-B280-4B47-B7BE-23F890D25054}" dt="2024-04-17T02:13:38.696" v="1118" actId="1076"/>
          <ac:spMkLst>
            <pc:docMk/>
            <pc:sldMk cId="3583740407" sldId="291"/>
            <ac:spMk id="76" creationId="{4590AB00-2509-6FEC-8096-3758153A19E7}"/>
          </ac:spMkLst>
        </pc:spChg>
        <pc:spChg chg="del">
          <ac:chgData name="Herrmann, Matthew Robert" userId="d5a353d7-bc80-4c2c-b646-ebdf50e5e23a" providerId="ADAL" clId="{9230D35D-B280-4B47-B7BE-23F890D25054}" dt="2024-04-17T02:01:10.886" v="1040" actId="478"/>
          <ac:spMkLst>
            <pc:docMk/>
            <pc:sldMk cId="3583740407" sldId="291"/>
            <ac:spMk id="148" creationId="{A64191A8-A6D0-6129-0BAD-1F77B6A00092}"/>
          </ac:spMkLst>
        </pc:spChg>
        <pc:spChg chg="del">
          <ac:chgData name="Herrmann, Matthew Robert" userId="d5a353d7-bc80-4c2c-b646-ebdf50e5e23a" providerId="ADAL" clId="{9230D35D-B280-4B47-B7BE-23F890D25054}" dt="2024-04-17T02:01:10.082" v="1039" actId="478"/>
          <ac:spMkLst>
            <pc:docMk/>
            <pc:sldMk cId="3583740407" sldId="291"/>
            <ac:spMk id="150" creationId="{870F33EC-94BA-A3AF-DD72-84FD5510B41C}"/>
          </ac:spMkLst>
        </pc:sp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8" creationId="{9C6309DF-53CA-FA01-F1E9-51ED56AD401E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9" creationId="{5E810076-EDF5-02E3-C476-0BEE63F50A16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11" creationId="{0323B1DF-7D98-4965-0DAF-01FA796C43D8}"/>
          </ac:cxnSpMkLst>
        </pc:cxnChg>
        <pc:cxnChg chg="add 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13" creationId="{1A15127D-F63E-3DFB-9E85-CE5AC01644E3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14" creationId="{F6FFDF81-5A98-60CC-D5FB-56C17595D605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19" creationId="{7F9EE680-6145-F940-46DD-6123330002E4}"/>
          </ac:cxnSpMkLst>
        </pc:cxnChg>
        <pc:cxnChg chg="del">
          <ac:chgData name="Herrmann, Matthew Robert" userId="d5a353d7-bc80-4c2c-b646-ebdf50e5e23a" providerId="ADAL" clId="{9230D35D-B280-4B47-B7BE-23F890D25054}" dt="2024-04-17T02:01:16.579" v="1042" actId="478"/>
          <ac:cxnSpMkLst>
            <pc:docMk/>
            <pc:sldMk cId="3583740407" sldId="291"/>
            <ac:cxnSpMk id="34" creationId="{B967ACF9-3047-B6FE-DD88-F083A255776A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35" creationId="{BC8A952B-4D43-69C3-0379-20FAC8794E65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48" creationId="{4142A09B-6677-B77E-61D3-634AC359E08B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49" creationId="{11B259E5-B447-AA3A-3A6C-0EBB8E1B6CAA}"/>
          </ac:cxnSpMkLst>
        </pc:cxnChg>
        <pc:cxnChg chg="del">
          <ac:chgData name="Herrmann, Matthew Robert" userId="d5a353d7-bc80-4c2c-b646-ebdf50e5e23a" providerId="ADAL" clId="{9230D35D-B280-4B47-B7BE-23F890D25054}" dt="2024-04-17T02:01:12.104" v="1041" actId="478"/>
          <ac:cxnSpMkLst>
            <pc:docMk/>
            <pc:sldMk cId="3583740407" sldId="291"/>
            <ac:cxnSpMk id="52" creationId="{3F186333-94C9-F2DE-ABCC-69470F958C7B}"/>
          </ac:cxnSpMkLst>
        </pc:cxnChg>
        <pc:cxnChg chg="mod">
          <ac:chgData name="Herrmann, Matthew Robert" userId="d5a353d7-bc80-4c2c-b646-ebdf50e5e23a" providerId="ADAL" clId="{9230D35D-B280-4B47-B7BE-23F890D25054}" dt="2024-04-17T02:13:38.696" v="1118" actId="1076"/>
          <ac:cxnSpMkLst>
            <pc:docMk/>
            <pc:sldMk cId="3583740407" sldId="291"/>
            <ac:cxnSpMk id="149" creationId="{9E575812-3B7A-3A87-0ACA-35E53A207919}"/>
          </ac:cxnSpMkLst>
        </pc:cxnChg>
        <pc:cxnChg chg="del mod">
          <ac:chgData name="Herrmann, Matthew Robert" userId="d5a353d7-bc80-4c2c-b646-ebdf50e5e23a" providerId="ADAL" clId="{9230D35D-B280-4B47-B7BE-23F890D25054}" dt="2024-04-17T02:01:09.179" v="1038" actId="478"/>
          <ac:cxnSpMkLst>
            <pc:docMk/>
            <pc:sldMk cId="3583740407" sldId="291"/>
            <ac:cxnSpMk id="167" creationId="{82937627-9DA4-D36A-EDF9-DCF9EA20A6E0}"/>
          </ac:cxnSpMkLst>
        </pc:cxnChg>
      </pc:sldChg>
      <pc:sldChg chg="delSp modSp add mod ord">
        <pc:chgData name="Herrmann, Matthew Robert" userId="d5a353d7-bc80-4c2c-b646-ebdf50e5e23a" providerId="ADAL" clId="{9230D35D-B280-4B47-B7BE-23F890D25054}" dt="2024-04-17T02:26:33.480" v="1855" actId="20578"/>
        <pc:sldMkLst>
          <pc:docMk/>
          <pc:sldMk cId="1664291862" sldId="292"/>
        </pc:sldMkLst>
        <pc:spChg chg="mod">
          <ac:chgData name="Herrmann, Matthew Robert" userId="d5a353d7-bc80-4c2c-b646-ebdf50e5e23a" providerId="ADAL" clId="{9230D35D-B280-4B47-B7BE-23F890D25054}" dt="2024-04-17T02:14:33.103" v="1130" actId="20577"/>
          <ac:spMkLst>
            <pc:docMk/>
            <pc:sldMk cId="1664291862" sldId="292"/>
            <ac:spMk id="2" creationId="{9A3EE7E0-367E-7716-03D7-559AF0D4651C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3" creationId="{F409D0C3-3358-0961-0442-A4677C499A93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4" creationId="{02B4536E-AA77-03B2-01A7-D661C7DB7CC0}"/>
          </ac:spMkLst>
        </pc:spChg>
        <pc:spChg chg="del">
          <ac:chgData name="Herrmann, Matthew Robert" userId="d5a353d7-bc80-4c2c-b646-ebdf50e5e23a" providerId="ADAL" clId="{9230D35D-B280-4B47-B7BE-23F890D25054}" dt="2024-04-17T02:11:16.321" v="1108" actId="478"/>
          <ac:spMkLst>
            <pc:docMk/>
            <pc:sldMk cId="1664291862" sldId="292"/>
            <ac:spMk id="5" creationId="{934A7471-4EB9-B107-9337-66085A636032}"/>
          </ac:spMkLst>
        </pc:spChg>
        <pc:spChg chg="del">
          <ac:chgData name="Herrmann, Matthew Robert" userId="d5a353d7-bc80-4c2c-b646-ebdf50e5e23a" providerId="ADAL" clId="{9230D35D-B280-4B47-B7BE-23F890D25054}" dt="2024-04-17T02:11:16.321" v="1108" actId="478"/>
          <ac:spMkLst>
            <pc:docMk/>
            <pc:sldMk cId="1664291862" sldId="292"/>
            <ac:spMk id="6" creationId="{23C21BE0-AF59-18B8-234D-CB433F4CC8EA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7" creationId="{4364F378-704A-D840-9331-A7081A1936AF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10" creationId="{8B9A32EB-0686-9099-A143-B4A3A6669CD7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16" creationId="{7FFC995A-4289-12DE-9647-EAB93332D4FB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18" creationId="{48E0016E-0D73-ED8B-A890-30E49D400C67}"/>
          </ac:spMkLst>
        </pc:spChg>
        <pc:spChg chg="del">
          <ac:chgData name="Herrmann, Matthew Robert" userId="d5a353d7-bc80-4c2c-b646-ebdf50e5e23a" providerId="ADAL" clId="{9230D35D-B280-4B47-B7BE-23F890D25054}" dt="2024-04-17T02:11:17.877" v="1109" actId="478"/>
          <ac:spMkLst>
            <pc:docMk/>
            <pc:sldMk cId="1664291862" sldId="292"/>
            <ac:spMk id="40" creationId="{89C7CD74-0C04-8B2D-2A2B-C09046CE21E4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1" creationId="{F3BCBD4F-DF81-60B6-ACF4-B68BF7DF1309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3" creationId="{06AF7B90-052C-23B5-8BC3-66BEAA7EFC13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4" creationId="{F5E9427D-834C-8E48-4F8E-30632C98A4F1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5" creationId="{06087A7F-B531-813E-EE96-56E067C56D16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6" creationId="{58975E18-1AA6-0D42-9939-B865B9963268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7" creationId="{419557F7-0CAF-20DC-781D-50B878EA45A5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58" creationId="{2D1239C9-F7E2-9F27-F2CB-0CFCB5F8A04C}"/>
          </ac:spMkLst>
        </pc:spChg>
        <pc:spChg chg="del">
          <ac:chgData name="Herrmann, Matthew Robert" userId="d5a353d7-bc80-4c2c-b646-ebdf50e5e23a" providerId="ADAL" clId="{9230D35D-B280-4B47-B7BE-23F890D25054}" dt="2024-04-17T02:11:16.321" v="1108" actId="478"/>
          <ac:spMkLst>
            <pc:docMk/>
            <pc:sldMk cId="1664291862" sldId="292"/>
            <ac:spMk id="59" creationId="{15C75233-C1F2-499D-E85E-733D04FE18D0}"/>
          </ac:spMkLst>
        </pc:spChg>
        <pc:spChg chg="del">
          <ac:chgData name="Herrmann, Matthew Robert" userId="d5a353d7-bc80-4c2c-b646-ebdf50e5e23a" providerId="ADAL" clId="{9230D35D-B280-4B47-B7BE-23F890D25054}" dt="2024-04-17T02:11:16.321" v="1108" actId="478"/>
          <ac:spMkLst>
            <pc:docMk/>
            <pc:sldMk cId="1664291862" sldId="292"/>
            <ac:spMk id="62" creationId="{A6B2506A-743C-E602-C211-231E4E5BCFBC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64" creationId="{11CEBC17-75E9-BFC6-BBF0-E57A0CDF3403}"/>
          </ac:spMkLst>
        </pc:spChg>
        <pc:spChg chg="mod">
          <ac:chgData name="Herrmann, Matthew Robert" userId="d5a353d7-bc80-4c2c-b646-ebdf50e5e23a" providerId="ADAL" clId="{9230D35D-B280-4B47-B7BE-23F890D25054}" dt="2024-04-17T02:13:27.549" v="1117" actId="1076"/>
          <ac:spMkLst>
            <pc:docMk/>
            <pc:sldMk cId="1664291862" sldId="292"/>
            <ac:spMk id="65" creationId="{FC62E935-0363-D9A4-DEA4-E70988E9ABAD}"/>
          </ac:spMkLst>
        </pc:spChg>
        <pc:spChg chg="del">
          <ac:chgData name="Herrmann, Matthew Robert" userId="d5a353d7-bc80-4c2c-b646-ebdf50e5e23a" providerId="ADAL" clId="{9230D35D-B280-4B47-B7BE-23F890D25054}" dt="2024-04-17T02:11:17.877" v="1109" actId="478"/>
          <ac:spMkLst>
            <pc:docMk/>
            <pc:sldMk cId="1664291862" sldId="292"/>
            <ac:spMk id="76" creationId="{4590AB00-2509-6FEC-8096-3758153A19E7}"/>
          </ac:spMkLst>
        </pc:spChg>
        <pc:cxnChg chg="del">
          <ac:chgData name="Herrmann, Matthew Robert" userId="d5a353d7-bc80-4c2c-b646-ebdf50e5e23a" providerId="ADAL" clId="{9230D35D-B280-4B47-B7BE-23F890D25054}" dt="2024-04-17T02:11:16.321" v="1108" actId="478"/>
          <ac:cxnSpMkLst>
            <pc:docMk/>
            <pc:sldMk cId="1664291862" sldId="292"/>
            <ac:cxnSpMk id="8" creationId="{9C6309DF-53CA-FA01-F1E9-51ED56AD401E}"/>
          </ac:cxnSpMkLst>
        </pc:cxnChg>
        <pc:cxnChg chg="del mod">
          <ac:chgData name="Herrmann, Matthew Robert" userId="d5a353d7-bc80-4c2c-b646-ebdf50e5e23a" providerId="ADAL" clId="{9230D35D-B280-4B47-B7BE-23F890D25054}" dt="2024-04-17T02:11:21.458" v="1111" actId="478"/>
          <ac:cxnSpMkLst>
            <pc:docMk/>
            <pc:sldMk cId="1664291862" sldId="292"/>
            <ac:cxnSpMk id="9" creationId="{5E810076-EDF5-02E3-C476-0BEE63F50A16}"/>
          </ac:cxnSpMkLst>
        </pc:cxnChg>
        <pc:cxnChg chg="mod">
          <ac:chgData name="Herrmann, Matthew Robert" userId="d5a353d7-bc80-4c2c-b646-ebdf50e5e23a" providerId="ADAL" clId="{9230D35D-B280-4B47-B7BE-23F890D25054}" dt="2024-04-17T02:14:06.400" v="1119" actId="208"/>
          <ac:cxnSpMkLst>
            <pc:docMk/>
            <pc:sldMk cId="1664291862" sldId="292"/>
            <ac:cxnSpMk id="11" creationId="{0323B1DF-7D98-4965-0DAF-01FA796C43D8}"/>
          </ac:cxnSpMkLst>
        </pc:cxnChg>
        <pc:cxnChg chg="del mod">
          <ac:chgData name="Herrmann, Matthew Robert" userId="d5a353d7-bc80-4c2c-b646-ebdf50e5e23a" providerId="ADAL" clId="{9230D35D-B280-4B47-B7BE-23F890D25054}" dt="2024-04-17T02:11:22.501" v="1112" actId="478"/>
          <ac:cxnSpMkLst>
            <pc:docMk/>
            <pc:sldMk cId="1664291862" sldId="292"/>
            <ac:cxnSpMk id="13" creationId="{1A15127D-F63E-3DFB-9E85-CE5AC01644E3}"/>
          </ac:cxnSpMkLst>
        </pc:cxnChg>
        <pc:cxnChg chg="mod">
          <ac:chgData name="Herrmann, Matthew Robert" userId="d5a353d7-bc80-4c2c-b646-ebdf50e5e23a" providerId="ADAL" clId="{9230D35D-B280-4B47-B7BE-23F890D25054}" dt="2024-04-17T02:14:06.400" v="1119" actId="208"/>
          <ac:cxnSpMkLst>
            <pc:docMk/>
            <pc:sldMk cId="1664291862" sldId="292"/>
            <ac:cxnSpMk id="14" creationId="{F6FFDF81-5A98-60CC-D5FB-56C17595D605}"/>
          </ac:cxnSpMkLst>
        </pc:cxnChg>
        <pc:cxnChg chg="del mod">
          <ac:chgData name="Herrmann, Matthew Robert" userId="d5a353d7-bc80-4c2c-b646-ebdf50e5e23a" providerId="ADAL" clId="{9230D35D-B280-4B47-B7BE-23F890D25054}" dt="2024-04-17T02:11:19.909" v="1110" actId="478"/>
          <ac:cxnSpMkLst>
            <pc:docMk/>
            <pc:sldMk cId="1664291862" sldId="292"/>
            <ac:cxnSpMk id="19" creationId="{7F9EE680-6145-F940-46DD-6123330002E4}"/>
          </ac:cxnSpMkLst>
        </pc:cxnChg>
        <pc:cxnChg chg="mod">
          <ac:chgData name="Herrmann, Matthew Robert" userId="d5a353d7-bc80-4c2c-b646-ebdf50e5e23a" providerId="ADAL" clId="{9230D35D-B280-4B47-B7BE-23F890D25054}" dt="2024-04-17T02:14:06.400" v="1119" actId="208"/>
          <ac:cxnSpMkLst>
            <pc:docMk/>
            <pc:sldMk cId="1664291862" sldId="292"/>
            <ac:cxnSpMk id="35" creationId="{BC8A952B-4D43-69C3-0379-20FAC8794E65}"/>
          </ac:cxnSpMkLst>
        </pc:cxnChg>
        <pc:cxnChg chg="mod">
          <ac:chgData name="Herrmann, Matthew Robert" userId="d5a353d7-bc80-4c2c-b646-ebdf50e5e23a" providerId="ADAL" clId="{9230D35D-B280-4B47-B7BE-23F890D25054}" dt="2024-04-17T02:13:27.549" v="1117" actId="1076"/>
          <ac:cxnSpMkLst>
            <pc:docMk/>
            <pc:sldMk cId="1664291862" sldId="292"/>
            <ac:cxnSpMk id="48" creationId="{4142A09B-6677-B77E-61D3-634AC359E08B}"/>
          </ac:cxnSpMkLst>
        </pc:cxnChg>
        <pc:cxnChg chg="mod">
          <ac:chgData name="Herrmann, Matthew Robert" userId="d5a353d7-bc80-4c2c-b646-ebdf50e5e23a" providerId="ADAL" clId="{9230D35D-B280-4B47-B7BE-23F890D25054}" dt="2024-04-17T02:14:06.400" v="1119" actId="208"/>
          <ac:cxnSpMkLst>
            <pc:docMk/>
            <pc:sldMk cId="1664291862" sldId="292"/>
            <ac:cxnSpMk id="49" creationId="{11B259E5-B447-AA3A-3A6C-0EBB8E1B6CAA}"/>
          </ac:cxnSpMkLst>
        </pc:cxnChg>
        <pc:cxnChg chg="mod">
          <ac:chgData name="Herrmann, Matthew Robert" userId="d5a353d7-bc80-4c2c-b646-ebdf50e5e23a" providerId="ADAL" clId="{9230D35D-B280-4B47-B7BE-23F890D25054}" dt="2024-04-17T02:14:06.400" v="1119" actId="208"/>
          <ac:cxnSpMkLst>
            <pc:docMk/>
            <pc:sldMk cId="1664291862" sldId="292"/>
            <ac:cxnSpMk id="149" creationId="{9E575812-3B7A-3A87-0ACA-35E53A207919}"/>
          </ac:cxnSpMkLst>
        </pc:cxnChg>
      </pc:sldChg>
      <pc:sldChg chg="modSp add mod ord">
        <pc:chgData name="Herrmann, Matthew Robert" userId="d5a353d7-bc80-4c2c-b646-ebdf50e5e23a" providerId="ADAL" clId="{9230D35D-B280-4B47-B7BE-23F890D25054}" dt="2024-04-17T02:52:21.027" v="1871" actId="20577"/>
        <pc:sldMkLst>
          <pc:docMk/>
          <pc:sldMk cId="2281829549" sldId="293"/>
        </pc:sldMkLst>
        <pc:spChg chg="mod">
          <ac:chgData name="Herrmann, Matthew Robert" userId="d5a353d7-bc80-4c2c-b646-ebdf50e5e23a" providerId="ADAL" clId="{9230D35D-B280-4B47-B7BE-23F890D25054}" dt="2024-04-17T02:52:21.027" v="1871" actId="20577"/>
          <ac:spMkLst>
            <pc:docMk/>
            <pc:sldMk cId="2281829549" sldId="293"/>
            <ac:spMk id="2" creationId="{49D31CE9-6CCC-5470-4919-CFAF9FABD55B}"/>
          </ac:spMkLst>
        </pc:spChg>
      </pc:sldChg>
    </pc:docChg>
  </pc:docChgLst>
  <pc:docChgLst>
    <pc:chgData name="Harter, Cameron" userId="d5e714f9-624c-4e2d-a249-94a4238b222e" providerId="ADAL" clId="{880A5E8A-14D0-45F6-8489-BAD60FAE8121}"/>
    <pc:docChg chg="undo redo custSel addSld delSld modSld sldOrd">
      <pc:chgData name="Harter, Cameron" userId="d5e714f9-624c-4e2d-a249-94a4238b222e" providerId="ADAL" clId="{880A5E8A-14D0-45F6-8489-BAD60FAE8121}" dt="2024-04-17T03:04:37.173" v="4456" actId="20577"/>
      <pc:docMkLst>
        <pc:docMk/>
      </pc:docMkLst>
      <pc:sldChg chg="modSp mod">
        <pc:chgData name="Harter, Cameron" userId="d5e714f9-624c-4e2d-a249-94a4238b222e" providerId="ADAL" clId="{880A5E8A-14D0-45F6-8489-BAD60FAE8121}" dt="2024-04-12T22:24:18.888" v="2190"/>
        <pc:sldMkLst>
          <pc:docMk/>
          <pc:sldMk cId="1880403063" sldId="256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880403063" sldId="256"/>
            <ac:spMk id="2" creationId="{790CEECB-1ABF-C31B-BE04-BE1A22754957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880403063" sldId="256"/>
            <ac:spMk id="3" creationId="{3A7BE1DC-2FDA-D264-6FAE-14A02FDC5407}"/>
          </ac:spMkLst>
        </pc:spChg>
      </pc:sldChg>
      <pc:sldChg chg="modSp mod">
        <pc:chgData name="Harter, Cameron" userId="d5e714f9-624c-4e2d-a249-94a4238b222e" providerId="ADAL" clId="{880A5E8A-14D0-45F6-8489-BAD60FAE8121}" dt="2024-04-12T22:24:18.888" v="2190"/>
        <pc:sldMkLst>
          <pc:docMk/>
          <pc:sldMk cId="1103926228" sldId="259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103926228" sldId="259"/>
            <ac:spMk id="2" creationId="{49D31CE9-6CCC-5470-4919-CFAF9FABD55B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103926228" sldId="259"/>
            <ac:spMk id="3" creationId="{5DF3C2A4-685C-1269-5BB6-22A2C4C9A40E}"/>
          </ac:spMkLst>
        </pc:spChg>
      </pc:sldChg>
      <pc:sldChg chg="addSp delSp modSp mod">
        <pc:chgData name="Harter, Cameron" userId="d5e714f9-624c-4e2d-a249-94a4238b222e" providerId="ADAL" clId="{880A5E8A-14D0-45F6-8489-BAD60FAE8121}" dt="2024-04-14T21:22:22.417" v="2562" actId="1076"/>
        <pc:sldMkLst>
          <pc:docMk/>
          <pc:sldMk cId="173270802" sldId="260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73270802" sldId="260"/>
            <ac:spMk id="2" creationId="{4040D01F-5C0E-D9D2-5885-84A9FF06F91C}"/>
          </ac:spMkLst>
        </pc:spChg>
        <pc:spChg chg="mod">
          <ac:chgData name="Harter, Cameron" userId="d5e714f9-624c-4e2d-a249-94a4238b222e" providerId="ADAL" clId="{880A5E8A-14D0-45F6-8489-BAD60FAE8121}" dt="2024-04-14T21:22:22.417" v="2562" actId="1076"/>
          <ac:spMkLst>
            <pc:docMk/>
            <pc:sldMk cId="173270802" sldId="260"/>
            <ac:spMk id="9" creationId="{6F04CF0B-8E2F-A121-37F0-4E220A187D82}"/>
          </ac:spMkLst>
        </pc:spChg>
        <pc:picChg chg="mod">
          <ac:chgData name="Harter, Cameron" userId="d5e714f9-624c-4e2d-a249-94a4238b222e" providerId="ADAL" clId="{880A5E8A-14D0-45F6-8489-BAD60FAE8121}" dt="2024-04-12T22:29:49.256" v="2273" actId="1076"/>
          <ac:picMkLst>
            <pc:docMk/>
            <pc:sldMk cId="173270802" sldId="260"/>
            <ac:picMk id="4" creationId="{25BB1334-9217-36C7-25A3-626E3D0C01C5}"/>
          </ac:picMkLst>
        </pc:picChg>
        <pc:cxnChg chg="add del mod">
          <ac:chgData name="Harter, Cameron" userId="d5e714f9-624c-4e2d-a249-94a4238b222e" providerId="ADAL" clId="{880A5E8A-14D0-45F6-8489-BAD60FAE8121}" dt="2024-04-12T22:28:30.090" v="2221" actId="11529"/>
          <ac:cxnSpMkLst>
            <pc:docMk/>
            <pc:sldMk cId="173270802" sldId="260"/>
            <ac:cxnSpMk id="10" creationId="{40C09AC2-A664-A64E-340D-F1C0EB55D8FA}"/>
          </ac:cxnSpMkLst>
        </pc:cxnChg>
      </pc:sldChg>
      <pc:sldChg chg="modSp mod">
        <pc:chgData name="Harter, Cameron" userId="d5e714f9-624c-4e2d-a249-94a4238b222e" providerId="ADAL" clId="{880A5E8A-14D0-45F6-8489-BAD60FAE8121}" dt="2024-04-12T22:29:29.384" v="2271" actId="313"/>
        <pc:sldMkLst>
          <pc:docMk/>
          <pc:sldMk cId="3197008882" sldId="261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3197008882" sldId="261"/>
            <ac:spMk id="2" creationId="{9CCAD479-4375-E25B-6BFE-4C8F22E16226}"/>
          </ac:spMkLst>
        </pc:spChg>
        <pc:spChg chg="mod">
          <ac:chgData name="Harter, Cameron" userId="d5e714f9-624c-4e2d-a249-94a4238b222e" providerId="ADAL" clId="{880A5E8A-14D0-45F6-8489-BAD60FAE8121}" dt="2024-04-12T22:29:29.384" v="2271" actId="313"/>
          <ac:spMkLst>
            <pc:docMk/>
            <pc:sldMk cId="3197008882" sldId="261"/>
            <ac:spMk id="3" creationId="{918FD0CE-C004-5422-0D4A-7698310F07D3}"/>
          </ac:spMkLst>
        </pc:spChg>
      </pc:sldChg>
      <pc:sldChg chg="modSp del mod ord">
        <pc:chgData name="Harter, Cameron" userId="d5e714f9-624c-4e2d-a249-94a4238b222e" providerId="ADAL" clId="{880A5E8A-14D0-45F6-8489-BAD60FAE8121}" dt="2024-04-12T22:28:53.884" v="2225" actId="47"/>
        <pc:sldMkLst>
          <pc:docMk/>
          <pc:sldMk cId="2446783408" sldId="262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2446783408" sldId="262"/>
            <ac:spMk id="2" creationId="{E49AB575-4ABB-11A3-341F-B550B7AFF2C9}"/>
          </ac:spMkLst>
        </pc:spChg>
        <pc:spChg chg="mod">
          <ac:chgData name="Harter, Cameron" userId="d5e714f9-624c-4e2d-a249-94a4238b222e" providerId="ADAL" clId="{880A5E8A-14D0-45F6-8489-BAD60FAE8121}" dt="2024-04-12T22:27:40.416" v="2219" actId="14100"/>
          <ac:spMkLst>
            <pc:docMk/>
            <pc:sldMk cId="2446783408" sldId="262"/>
            <ac:spMk id="3" creationId="{20B19CE0-D101-5B0E-6625-04920EAA339F}"/>
          </ac:spMkLst>
        </pc:spChg>
      </pc:sldChg>
      <pc:sldChg chg="modSp mod">
        <pc:chgData name="Harter, Cameron" userId="d5e714f9-624c-4e2d-a249-94a4238b222e" providerId="ADAL" clId="{880A5E8A-14D0-45F6-8489-BAD60FAE8121}" dt="2024-04-12T22:24:18.888" v="2190"/>
        <pc:sldMkLst>
          <pc:docMk/>
          <pc:sldMk cId="1465911319" sldId="263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465911319" sldId="263"/>
            <ac:spMk id="2" creationId="{5A8E6B83-ED99-1731-0DF5-B20D68373DC9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465911319" sldId="263"/>
            <ac:spMk id="3" creationId="{8FD9EC70-FFF3-80CE-7C1B-1FF29DA2C0AD}"/>
          </ac:spMkLst>
        </pc:spChg>
      </pc:sldChg>
      <pc:sldChg chg="addSp delSp modSp del mod">
        <pc:chgData name="Harter, Cameron" userId="d5e714f9-624c-4e2d-a249-94a4238b222e" providerId="ADAL" clId="{880A5E8A-14D0-45F6-8489-BAD60FAE8121}" dt="2024-04-14T00:37:56.076" v="2399" actId="47"/>
        <pc:sldMkLst>
          <pc:docMk/>
          <pc:sldMk cId="3513589147" sldId="264"/>
        </pc:sldMkLst>
        <pc:spChg chg="mod">
          <ac:chgData name="Harter, Cameron" userId="d5e714f9-624c-4e2d-a249-94a4238b222e" providerId="ADAL" clId="{880A5E8A-14D0-45F6-8489-BAD60FAE8121}" dt="2024-04-12T21:21:59.868" v="1816"/>
          <ac:spMkLst>
            <pc:docMk/>
            <pc:sldMk cId="3513589147" sldId="264"/>
            <ac:spMk id="2" creationId="{9A3EE7E0-367E-7716-03D7-559AF0D4651C}"/>
          </ac:spMkLst>
        </pc:spChg>
        <pc:spChg chg="del mod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3" creationId="{CBD43CE5-389C-81BD-12BB-3601CFA8B9B2}"/>
          </ac:spMkLst>
        </pc:spChg>
        <pc:spChg chg="del mod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4" creationId="{C868CD50-30F6-349F-1BCE-5C5730DD39F0}"/>
          </ac:spMkLst>
        </pc:spChg>
        <pc:spChg chg="del mod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5" creationId="{0A679EAA-D749-B8B7-01DF-C46887B2A266}"/>
          </ac:spMkLst>
        </pc:spChg>
        <pc:spChg chg="del mod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6" creationId="{23418AAF-8AD4-8CC7-08F6-7F5F6D60A115}"/>
          </ac:spMkLst>
        </pc:spChg>
        <pc:spChg chg="mod">
          <ac:chgData name="Harter, Cameron" userId="d5e714f9-624c-4e2d-a249-94a4238b222e" providerId="ADAL" clId="{880A5E8A-14D0-45F6-8489-BAD60FAE8121}" dt="2024-04-11T23:11:38.256" v="636" actId="20577"/>
          <ac:spMkLst>
            <pc:docMk/>
            <pc:sldMk cId="3513589147" sldId="264"/>
            <ac:spMk id="7" creationId="{21B4B4C1-3E97-FFC4-A6DC-650A2089FD88}"/>
          </ac:spMkLst>
        </pc:spChg>
        <pc:spChg chg="mod">
          <ac:chgData name="Harter, Cameron" userId="d5e714f9-624c-4e2d-a249-94a4238b222e" providerId="ADAL" clId="{880A5E8A-14D0-45F6-8489-BAD60FAE8121}" dt="2024-04-11T23:20:01.170" v="820" actId="1076"/>
          <ac:spMkLst>
            <pc:docMk/>
            <pc:sldMk cId="3513589147" sldId="264"/>
            <ac:spMk id="9" creationId="{DFEB4ABC-25AB-24DD-A97B-05B182E2B540}"/>
          </ac:spMkLst>
        </pc:spChg>
        <pc:spChg chg="del mod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12" creationId="{2EEDE6FF-36EB-9C73-2896-BDACE0E021F1}"/>
          </ac:spMkLst>
        </pc:spChg>
        <pc:spChg chg="del mod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13" creationId="{03C4DB83-AFFF-6E2F-5F15-430BAFECDED1}"/>
          </ac:spMkLst>
        </pc:spChg>
        <pc:spChg chg="mod">
          <ac:chgData name="Harter, Cameron" userId="d5e714f9-624c-4e2d-a249-94a4238b222e" providerId="ADAL" clId="{880A5E8A-14D0-45F6-8489-BAD60FAE8121}" dt="2024-04-11T23:20:01.170" v="820" actId="1076"/>
          <ac:spMkLst>
            <pc:docMk/>
            <pc:sldMk cId="3513589147" sldId="264"/>
            <ac:spMk id="14" creationId="{2E06E191-A015-8E5A-064F-FD76D3963B41}"/>
          </ac:spMkLst>
        </pc:spChg>
        <pc:spChg chg="mod">
          <ac:chgData name="Harter, Cameron" userId="d5e714f9-624c-4e2d-a249-94a4238b222e" providerId="ADAL" clId="{880A5E8A-14D0-45F6-8489-BAD60FAE8121}" dt="2024-04-11T23:20:09.073" v="837" actId="368"/>
          <ac:spMkLst>
            <pc:docMk/>
            <pc:sldMk cId="3513589147" sldId="264"/>
            <ac:spMk id="26" creationId="{DDA73E1D-8823-897D-907A-B9DEA66EB6A9}"/>
          </ac:spMkLst>
        </pc:spChg>
        <pc:spChg chg="mod">
          <ac:chgData name="Harter, Cameron" userId="d5e714f9-624c-4e2d-a249-94a4238b222e" providerId="ADAL" clId="{880A5E8A-14D0-45F6-8489-BAD60FAE8121}" dt="2024-04-11T23:20:11.573" v="838" actId="1076"/>
          <ac:spMkLst>
            <pc:docMk/>
            <pc:sldMk cId="3513589147" sldId="264"/>
            <ac:spMk id="27" creationId="{49EC9A4C-D047-2C0A-3D45-097142C421BF}"/>
          </ac:spMkLst>
        </pc:spChg>
        <pc:spChg chg="mod">
          <ac:chgData name="Harter, Cameron" userId="d5e714f9-624c-4e2d-a249-94a4238b222e" providerId="ADAL" clId="{880A5E8A-14D0-45F6-8489-BAD60FAE8121}" dt="2024-04-11T23:20:01.170" v="820" actId="1076"/>
          <ac:spMkLst>
            <pc:docMk/>
            <pc:sldMk cId="3513589147" sldId="264"/>
            <ac:spMk id="28" creationId="{8105A354-8534-CAF4-1F4E-FB2A922ABA93}"/>
          </ac:spMkLst>
        </pc:spChg>
        <pc:spChg chg="mod">
          <ac:chgData name="Harter, Cameron" userId="d5e714f9-624c-4e2d-a249-94a4238b222e" providerId="ADAL" clId="{880A5E8A-14D0-45F6-8489-BAD60FAE8121}" dt="2024-04-11T23:20:01.170" v="820" actId="1076"/>
          <ac:spMkLst>
            <pc:docMk/>
            <pc:sldMk cId="3513589147" sldId="264"/>
            <ac:spMk id="29" creationId="{853277D4-B5F7-B72A-B07A-F3733B5E4D52}"/>
          </ac:spMkLst>
        </pc:spChg>
        <pc:spChg chg="add del mod">
          <ac:chgData name="Harter, Cameron" userId="d5e714f9-624c-4e2d-a249-94a4238b222e" providerId="ADAL" clId="{880A5E8A-14D0-45F6-8489-BAD60FAE8121}" dt="2024-04-11T23:16:16.580" v="778" actId="20577"/>
          <ac:spMkLst>
            <pc:docMk/>
            <pc:sldMk cId="3513589147" sldId="264"/>
            <ac:spMk id="30" creationId="{13ED9AAA-25A2-7F37-CD1B-6BF7F589E756}"/>
          </ac:spMkLst>
        </pc:spChg>
        <pc:spChg chg="add mod">
          <ac:chgData name="Harter, Cameron" userId="d5e714f9-624c-4e2d-a249-94a4238b222e" providerId="ADAL" clId="{880A5E8A-14D0-45F6-8489-BAD60FAE8121}" dt="2024-04-12T03:58:55.287" v="1662"/>
          <ac:spMkLst>
            <pc:docMk/>
            <pc:sldMk cId="3513589147" sldId="264"/>
            <ac:spMk id="32" creationId="{57967EBC-5338-7B04-33E7-7B6F82CADDF5}"/>
          </ac:spMkLst>
        </pc:spChg>
        <pc:spChg chg="add del mod">
          <ac:chgData name="Harter, Cameron" userId="d5e714f9-624c-4e2d-a249-94a4238b222e" providerId="ADAL" clId="{880A5E8A-14D0-45F6-8489-BAD60FAE8121}" dt="2024-04-11T22:59:32.889" v="210" actId="478"/>
          <ac:spMkLst>
            <pc:docMk/>
            <pc:sldMk cId="3513589147" sldId="264"/>
            <ac:spMk id="33" creationId="{9AFB2CFA-1415-B7E9-DD68-226EBD4902C0}"/>
          </ac:spMkLst>
        </pc:spChg>
        <pc:spChg chg="add mod">
          <ac:chgData name="Harter, Cameron" userId="d5e714f9-624c-4e2d-a249-94a4238b222e" providerId="ADAL" clId="{880A5E8A-14D0-45F6-8489-BAD60FAE8121}" dt="2024-04-12T03:58:55.287" v="1662"/>
          <ac:spMkLst>
            <pc:docMk/>
            <pc:sldMk cId="3513589147" sldId="264"/>
            <ac:spMk id="33" creationId="{E8D0321B-06F0-653F-415A-99A21C501E1F}"/>
          </ac:spMkLst>
        </pc:spChg>
        <pc:spChg chg="add mod">
          <ac:chgData name="Harter, Cameron" userId="d5e714f9-624c-4e2d-a249-94a4238b222e" providerId="ADAL" clId="{880A5E8A-14D0-45F6-8489-BAD60FAE8121}" dt="2024-04-12T03:58:55.287" v="1662"/>
          <ac:spMkLst>
            <pc:docMk/>
            <pc:sldMk cId="3513589147" sldId="264"/>
            <ac:spMk id="34" creationId="{962512CE-C003-64E0-9B36-904E9359BEF9}"/>
          </ac:spMkLst>
        </pc:spChg>
        <pc:spChg chg="add mod">
          <ac:chgData name="Harter, Cameron" userId="d5e714f9-624c-4e2d-a249-94a4238b222e" providerId="ADAL" clId="{880A5E8A-14D0-45F6-8489-BAD60FAE8121}" dt="2024-04-12T03:58:55.287" v="1662"/>
          <ac:spMkLst>
            <pc:docMk/>
            <pc:sldMk cId="3513589147" sldId="264"/>
            <ac:spMk id="35" creationId="{186678DA-1D9B-364A-4322-4BCAAED8C793}"/>
          </ac:spMkLst>
        </pc:spChg>
        <pc:spChg chg="add mod">
          <ac:chgData name="Harter, Cameron" userId="d5e714f9-624c-4e2d-a249-94a4238b222e" providerId="ADAL" clId="{880A5E8A-14D0-45F6-8489-BAD60FAE8121}" dt="2024-04-12T03:58:55.287" v="1662"/>
          <ac:spMkLst>
            <pc:docMk/>
            <pc:sldMk cId="3513589147" sldId="264"/>
            <ac:spMk id="36" creationId="{6122D990-0880-6A41-FC78-067C979E2F72}"/>
          </ac:spMkLst>
        </pc:spChg>
        <pc:spChg chg="add mod">
          <ac:chgData name="Harter, Cameron" userId="d5e714f9-624c-4e2d-a249-94a4238b222e" providerId="ADAL" clId="{880A5E8A-14D0-45F6-8489-BAD60FAE8121}" dt="2024-04-12T03:58:55.287" v="1662"/>
          <ac:spMkLst>
            <pc:docMk/>
            <pc:sldMk cId="3513589147" sldId="264"/>
            <ac:spMk id="37" creationId="{F98B4849-7996-70F3-0E27-44CE1F899EE6}"/>
          </ac:spMkLst>
        </pc:spChg>
        <pc:spChg chg="add mod">
          <ac:chgData name="Harter, Cameron" userId="d5e714f9-624c-4e2d-a249-94a4238b222e" providerId="ADAL" clId="{880A5E8A-14D0-45F6-8489-BAD60FAE8121}" dt="2024-04-12T22:15:38.142" v="2058" actId="1035"/>
          <ac:spMkLst>
            <pc:docMk/>
            <pc:sldMk cId="3513589147" sldId="264"/>
            <ac:spMk id="40" creationId="{19E001BE-B200-5A3B-DBA6-3C4FC83F4C09}"/>
          </ac:spMkLst>
        </pc:spChg>
        <pc:spChg chg="add mod">
          <ac:chgData name="Harter, Cameron" userId="d5e714f9-624c-4e2d-a249-94a4238b222e" providerId="ADAL" clId="{880A5E8A-14D0-45F6-8489-BAD60FAE8121}" dt="2024-04-12T03:59:00.716" v="1663"/>
          <ac:spMkLst>
            <pc:docMk/>
            <pc:sldMk cId="3513589147" sldId="264"/>
            <ac:spMk id="42" creationId="{E56DC49B-FFC4-F295-17D7-DADEADF0EB22}"/>
          </ac:spMkLst>
        </pc:spChg>
        <pc:spChg chg="del">
          <ac:chgData name="Harter, Cameron" userId="d5e714f9-624c-4e2d-a249-94a4238b222e" providerId="ADAL" clId="{880A5E8A-14D0-45F6-8489-BAD60FAE8121}" dt="2024-04-11T23:00:04.780" v="211" actId="478"/>
          <ac:spMkLst>
            <pc:docMk/>
            <pc:sldMk cId="3513589147" sldId="264"/>
            <ac:spMk id="51" creationId="{A5E3E2F8-4178-357C-6078-9E479BD73881}"/>
          </ac:spMkLst>
        </pc:spChg>
        <pc:spChg chg="del">
          <ac:chgData name="Harter, Cameron" userId="d5e714f9-624c-4e2d-a249-94a4238b222e" providerId="ADAL" clId="{880A5E8A-14D0-45F6-8489-BAD60FAE8121}" dt="2024-04-11T23:00:04.780" v="211" actId="478"/>
          <ac:spMkLst>
            <pc:docMk/>
            <pc:sldMk cId="3513589147" sldId="264"/>
            <ac:spMk id="52" creationId="{24035360-6E52-E9AF-E8E5-96CAF15DE12D}"/>
          </ac:spMkLst>
        </pc:spChg>
        <pc:spChg chg="mod">
          <ac:chgData name="Harter, Cameron" userId="d5e714f9-624c-4e2d-a249-94a4238b222e" providerId="ADAL" clId="{880A5E8A-14D0-45F6-8489-BAD60FAE8121}" dt="2024-04-11T23:20:01.580" v="822" actId="1076"/>
          <ac:spMkLst>
            <pc:docMk/>
            <pc:sldMk cId="3513589147" sldId="264"/>
            <ac:spMk id="59" creationId="{2240FDA1-D8CE-6B57-5F56-99950F5C84AA}"/>
          </ac:spMkLst>
        </pc:spChg>
        <pc:spChg chg="mod">
          <ac:chgData name="Harter, Cameron" userId="d5e714f9-624c-4e2d-a249-94a4238b222e" providerId="ADAL" clId="{880A5E8A-14D0-45F6-8489-BAD60FAE8121}" dt="2024-04-11T23:20:01.580" v="822" actId="1076"/>
          <ac:spMkLst>
            <pc:docMk/>
            <pc:sldMk cId="3513589147" sldId="264"/>
            <ac:spMk id="60" creationId="{4015B68C-F580-365A-F6D3-563CB69737D2}"/>
          </ac:spMkLst>
        </pc:spChg>
        <pc:spChg chg="del">
          <ac:chgData name="Harter, Cameron" userId="d5e714f9-624c-4e2d-a249-94a4238b222e" providerId="ADAL" clId="{880A5E8A-14D0-45F6-8489-BAD60FAE8121}" dt="2024-04-12T03:58:54.927" v="1661" actId="478"/>
          <ac:spMkLst>
            <pc:docMk/>
            <pc:sldMk cId="3513589147" sldId="264"/>
            <ac:spMk id="64" creationId="{4B526C50-37EF-7FF0-4DA2-3D3EFCB22646}"/>
          </ac:spMkLst>
        </pc:spChg>
        <pc:spChg chg="add del mod">
          <ac:chgData name="Harter, Cameron" userId="d5e714f9-624c-4e2d-a249-94a4238b222e" providerId="ADAL" clId="{880A5E8A-14D0-45F6-8489-BAD60FAE8121}" dt="2024-04-11T23:20:06.615" v="836" actId="11529"/>
          <ac:spMkLst>
            <pc:docMk/>
            <pc:sldMk cId="3513589147" sldId="264"/>
            <ac:spMk id="91" creationId="{82DCD49E-2A6B-CC0A-74BB-37F654DE4EB1}"/>
          </ac:spMkLst>
        </pc:spChg>
        <pc:spChg chg="add mod">
          <ac:chgData name="Harter, Cameron" userId="d5e714f9-624c-4e2d-a249-94a4238b222e" providerId="ADAL" clId="{880A5E8A-14D0-45F6-8489-BAD60FAE8121}" dt="2024-04-11T23:20:03.383" v="828" actId="1076"/>
          <ac:spMkLst>
            <pc:docMk/>
            <pc:sldMk cId="3513589147" sldId="264"/>
            <ac:spMk id="92" creationId="{A9C3CFA4-EBD0-6F79-051B-5F7947F08006}"/>
          </ac:spMkLst>
        </pc:spChg>
        <pc:cxnChg chg="add mod">
          <ac:chgData name="Harter, Cameron" userId="d5e714f9-624c-4e2d-a249-94a4238b222e" providerId="ADAL" clId="{880A5E8A-14D0-45F6-8489-BAD60FAE8121}" dt="2024-04-11T22:59:28.767" v="207" actId="1076"/>
          <ac:cxnSpMkLst>
            <pc:docMk/>
            <pc:sldMk cId="3513589147" sldId="264"/>
            <ac:cxnSpMk id="15" creationId="{D3C46A79-C5B8-6BA6-56B4-77F7D46CDB91}"/>
          </ac:cxnSpMkLst>
        </pc:cxnChg>
        <pc:cxnChg chg="add">
          <ac:chgData name="Harter, Cameron" userId="d5e714f9-624c-4e2d-a249-94a4238b222e" providerId="ADAL" clId="{880A5E8A-14D0-45F6-8489-BAD60FAE8121}" dt="2024-04-12T03:23:50.182" v="878" actId="11529"/>
          <ac:cxnSpMkLst>
            <pc:docMk/>
            <pc:sldMk cId="3513589147" sldId="264"/>
            <ac:cxnSpMk id="16" creationId="{66F9C9E8-0427-6878-8E1F-05C6E9098293}"/>
          </ac:cxnSpMkLst>
        </pc:cxnChg>
        <pc:cxnChg chg="mod">
          <ac:chgData name="Harter, Cameron" userId="d5e714f9-624c-4e2d-a249-94a4238b222e" providerId="ADAL" clId="{880A5E8A-14D0-45F6-8489-BAD60FAE8121}" dt="2024-04-11T23:04:43.073" v="303" actId="14100"/>
          <ac:cxnSpMkLst>
            <pc:docMk/>
            <pc:sldMk cId="3513589147" sldId="264"/>
            <ac:cxnSpMk id="31" creationId="{DCF92C2D-DEA1-01B1-54E5-7FBCE3412BE9}"/>
          </ac:cxnSpMkLst>
        </pc:cxnChg>
        <pc:cxnChg chg="add del mod">
          <ac:chgData name="Harter, Cameron" userId="d5e714f9-624c-4e2d-a249-94a4238b222e" providerId="ADAL" clId="{880A5E8A-14D0-45F6-8489-BAD60FAE8121}" dt="2024-04-11T23:02:58.494" v="291" actId="478"/>
          <ac:cxnSpMkLst>
            <pc:docMk/>
            <pc:sldMk cId="3513589147" sldId="264"/>
            <ac:cxnSpMk id="35" creationId="{804D3BBA-6CE3-7C08-7AFA-2B72A834453C}"/>
          </ac:cxnSpMkLst>
        </pc:cxnChg>
        <pc:cxnChg chg="add mod">
          <ac:chgData name="Harter, Cameron" userId="d5e714f9-624c-4e2d-a249-94a4238b222e" providerId="ADAL" clId="{880A5E8A-14D0-45F6-8489-BAD60FAE8121}" dt="2024-04-12T03:58:55.287" v="1662"/>
          <ac:cxnSpMkLst>
            <pc:docMk/>
            <pc:sldMk cId="3513589147" sldId="264"/>
            <ac:cxnSpMk id="38" creationId="{8BF8FFC2-81B3-751C-46C1-E103DBE46E4B}"/>
          </ac:cxnSpMkLst>
        </pc:cxnChg>
        <pc:cxnChg chg="add mod">
          <ac:chgData name="Harter, Cameron" userId="d5e714f9-624c-4e2d-a249-94a4238b222e" providerId="ADAL" clId="{880A5E8A-14D0-45F6-8489-BAD60FAE8121}" dt="2024-04-12T03:58:55.287" v="1662"/>
          <ac:cxnSpMkLst>
            <pc:docMk/>
            <pc:sldMk cId="3513589147" sldId="264"/>
            <ac:cxnSpMk id="39" creationId="{32F1587D-1236-5BC5-F8D7-273AD47D22F7}"/>
          </ac:cxnSpMkLst>
        </pc:cxnChg>
        <pc:cxnChg chg="del mod">
          <ac:chgData name="Harter, Cameron" userId="d5e714f9-624c-4e2d-a249-94a4238b222e" providerId="ADAL" clId="{880A5E8A-14D0-45F6-8489-BAD60FAE8121}" dt="2024-04-12T03:58:54.927" v="1661" actId="478"/>
          <ac:cxnSpMkLst>
            <pc:docMk/>
            <pc:sldMk cId="3513589147" sldId="264"/>
            <ac:cxnSpMk id="41" creationId="{D2841481-7339-0BE2-A0FB-1E8467B4E41A}"/>
          </ac:cxnSpMkLst>
        </pc:cxnChg>
        <pc:cxnChg chg="del mod">
          <ac:chgData name="Harter, Cameron" userId="d5e714f9-624c-4e2d-a249-94a4238b222e" providerId="ADAL" clId="{880A5E8A-14D0-45F6-8489-BAD60FAE8121}" dt="2024-04-11T23:02:19.368" v="285" actId="478"/>
          <ac:cxnSpMkLst>
            <pc:docMk/>
            <pc:sldMk cId="3513589147" sldId="264"/>
            <ac:cxnSpMk id="44" creationId="{54271A11-DE88-628A-39FB-B86BC5CCB2C0}"/>
          </ac:cxnSpMkLst>
        </pc:cxnChg>
        <pc:cxnChg chg="add del mod">
          <ac:chgData name="Harter, Cameron" userId="d5e714f9-624c-4e2d-a249-94a4238b222e" providerId="ADAL" clId="{880A5E8A-14D0-45F6-8489-BAD60FAE8121}" dt="2024-04-12T03:58:54.927" v="1661" actId="478"/>
          <ac:cxnSpMkLst>
            <pc:docMk/>
            <pc:sldMk cId="3513589147" sldId="264"/>
            <ac:cxnSpMk id="45" creationId="{D5498CE3-D8A0-353B-21B4-01EE25283AFE}"/>
          </ac:cxnSpMkLst>
        </pc:cxnChg>
        <pc:cxnChg chg="add mod">
          <ac:chgData name="Harter, Cameron" userId="d5e714f9-624c-4e2d-a249-94a4238b222e" providerId="ADAL" clId="{880A5E8A-14D0-45F6-8489-BAD60FAE8121}" dt="2024-04-12T03:58:54.927" v="1661" actId="478"/>
          <ac:cxnSpMkLst>
            <pc:docMk/>
            <pc:sldMk cId="3513589147" sldId="264"/>
            <ac:cxnSpMk id="47" creationId="{E420AF80-7F22-3C0E-5C62-EDB701C9A9EC}"/>
          </ac:cxnSpMkLst>
        </pc:cxnChg>
        <pc:cxnChg chg="mod">
          <ac:chgData name="Harter, Cameron" userId="d5e714f9-624c-4e2d-a249-94a4238b222e" providerId="ADAL" clId="{880A5E8A-14D0-45F6-8489-BAD60FAE8121}" dt="2024-04-11T23:04:31.122" v="300" actId="14100"/>
          <ac:cxnSpMkLst>
            <pc:docMk/>
            <pc:sldMk cId="3513589147" sldId="264"/>
            <ac:cxnSpMk id="57" creationId="{C5C3B5EB-2DF3-ACEF-B6BD-F503BD03ED05}"/>
          </ac:cxnSpMkLst>
        </pc:cxnChg>
        <pc:cxnChg chg="add mod">
          <ac:chgData name="Harter, Cameron" userId="d5e714f9-624c-4e2d-a249-94a4238b222e" providerId="ADAL" clId="{880A5E8A-14D0-45F6-8489-BAD60FAE8121}" dt="2024-04-11T23:05:02.338" v="308" actId="14100"/>
          <ac:cxnSpMkLst>
            <pc:docMk/>
            <pc:sldMk cId="3513589147" sldId="264"/>
            <ac:cxnSpMk id="69" creationId="{D38ABEA3-6294-3B52-DDF3-6402D082C559}"/>
          </ac:cxnSpMkLst>
        </pc:cxnChg>
        <pc:cxnChg chg="add del mod">
          <ac:chgData name="Harter, Cameron" userId="d5e714f9-624c-4e2d-a249-94a4238b222e" providerId="ADAL" clId="{880A5E8A-14D0-45F6-8489-BAD60FAE8121}" dt="2024-04-11T23:07:11.039" v="314" actId="11529"/>
          <ac:cxnSpMkLst>
            <pc:docMk/>
            <pc:sldMk cId="3513589147" sldId="264"/>
            <ac:cxnSpMk id="73" creationId="{D8C6F335-64B0-260B-C87E-66F08901DB2B}"/>
          </ac:cxnSpMkLst>
        </pc:cxnChg>
        <pc:cxnChg chg="add del mod">
          <ac:chgData name="Harter, Cameron" userId="d5e714f9-624c-4e2d-a249-94a4238b222e" providerId="ADAL" clId="{880A5E8A-14D0-45F6-8489-BAD60FAE8121}" dt="2024-04-11T23:20:01.580" v="822" actId="1076"/>
          <ac:cxnSpMkLst>
            <pc:docMk/>
            <pc:sldMk cId="3513589147" sldId="264"/>
            <ac:cxnSpMk id="75" creationId="{187DAB38-6427-9AFF-ACFA-CFC943BB47E9}"/>
          </ac:cxnSpMkLst>
        </pc:cxnChg>
        <pc:cxnChg chg="add del mod">
          <ac:chgData name="Harter, Cameron" userId="d5e714f9-624c-4e2d-a249-94a4238b222e" providerId="ADAL" clId="{880A5E8A-14D0-45F6-8489-BAD60FAE8121}" dt="2024-04-11T23:10:24.509" v="616" actId="478"/>
          <ac:cxnSpMkLst>
            <pc:docMk/>
            <pc:sldMk cId="3513589147" sldId="264"/>
            <ac:cxnSpMk id="77" creationId="{0CA5A48D-7024-76F8-8646-DCB6883B15E8}"/>
          </ac:cxnSpMkLst>
        </pc:cxnChg>
        <pc:cxnChg chg="del mod">
          <ac:chgData name="Harter, Cameron" userId="d5e714f9-624c-4e2d-a249-94a4238b222e" providerId="ADAL" clId="{880A5E8A-14D0-45F6-8489-BAD60FAE8121}" dt="2024-04-11T23:10:12.024" v="613" actId="478"/>
          <ac:cxnSpMkLst>
            <pc:docMk/>
            <pc:sldMk cId="3513589147" sldId="264"/>
            <ac:cxnSpMk id="78" creationId="{A3F81536-B916-315C-6E2A-5B9BB8F3AB90}"/>
          </ac:cxnSpMkLst>
        </pc:cxnChg>
        <pc:cxnChg chg="add del mod">
          <ac:chgData name="Harter, Cameron" userId="d5e714f9-624c-4e2d-a249-94a4238b222e" providerId="ADAL" clId="{880A5E8A-14D0-45F6-8489-BAD60FAE8121}" dt="2024-04-11T23:13:40.544" v="644" actId="478"/>
          <ac:cxnSpMkLst>
            <pc:docMk/>
            <pc:sldMk cId="3513589147" sldId="264"/>
            <ac:cxnSpMk id="81" creationId="{6A405F22-E23E-747A-EE73-61FE9F89C2AD}"/>
          </ac:cxnSpMkLst>
        </pc:cxnChg>
        <pc:cxnChg chg="add del">
          <ac:chgData name="Harter, Cameron" userId="d5e714f9-624c-4e2d-a249-94a4238b222e" providerId="ADAL" clId="{880A5E8A-14D0-45F6-8489-BAD60FAE8121}" dt="2024-04-11T23:13:40.041" v="643" actId="478"/>
          <ac:cxnSpMkLst>
            <pc:docMk/>
            <pc:sldMk cId="3513589147" sldId="264"/>
            <ac:cxnSpMk id="84" creationId="{CF05F0B9-C0C2-9274-14F2-178E4F7F2742}"/>
          </ac:cxnSpMkLst>
        </pc:cxnChg>
        <pc:cxnChg chg="add del">
          <ac:chgData name="Harter, Cameron" userId="d5e714f9-624c-4e2d-a249-94a4238b222e" providerId="ADAL" clId="{880A5E8A-14D0-45F6-8489-BAD60FAE8121}" dt="2024-04-11T23:11:04.053" v="621" actId="11529"/>
          <ac:cxnSpMkLst>
            <pc:docMk/>
            <pc:sldMk cId="3513589147" sldId="264"/>
            <ac:cxnSpMk id="86" creationId="{63A757DC-E9BA-3322-4094-BF12447DC741}"/>
          </ac:cxnSpMkLst>
        </pc:cxnChg>
        <pc:cxnChg chg="add del">
          <ac:chgData name="Harter, Cameron" userId="d5e714f9-624c-4e2d-a249-94a4238b222e" providerId="ADAL" clId="{880A5E8A-14D0-45F6-8489-BAD60FAE8121}" dt="2024-04-11T23:13:35.614" v="641" actId="478"/>
          <ac:cxnSpMkLst>
            <pc:docMk/>
            <pc:sldMk cId="3513589147" sldId="264"/>
            <ac:cxnSpMk id="88" creationId="{A5E3D0A7-2C6A-91A8-D751-F5D632DC5549}"/>
          </ac:cxnSpMkLst>
        </pc:cxnChg>
        <pc:cxnChg chg="add del mod">
          <ac:chgData name="Harter, Cameron" userId="d5e714f9-624c-4e2d-a249-94a4238b222e" providerId="ADAL" clId="{880A5E8A-14D0-45F6-8489-BAD60FAE8121}" dt="2024-04-11T23:13:38.034" v="642" actId="478"/>
          <ac:cxnSpMkLst>
            <pc:docMk/>
            <pc:sldMk cId="3513589147" sldId="264"/>
            <ac:cxnSpMk id="90" creationId="{D56EBE21-3897-2E84-C913-C4ABDECC7B18}"/>
          </ac:cxnSpMkLst>
        </pc:cxnChg>
      </pc:sldChg>
      <pc:sldChg chg="modSp ord">
        <pc:chgData name="Harter, Cameron" userId="d5e714f9-624c-4e2d-a249-94a4238b222e" providerId="ADAL" clId="{880A5E8A-14D0-45F6-8489-BAD60FAE8121}" dt="2024-04-12T22:24:18.888" v="2190"/>
        <pc:sldMkLst>
          <pc:docMk/>
          <pc:sldMk cId="582534940" sldId="265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582534940" sldId="265"/>
            <ac:spMk id="2" creationId="{49D31CE9-6CCC-5470-4919-CFAF9FABD55B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582534940" sldId="265"/>
            <ac:spMk id="3" creationId="{5DF3C2A4-685C-1269-5BB6-22A2C4C9A40E}"/>
          </ac:spMkLst>
        </pc:spChg>
      </pc:sldChg>
      <pc:sldChg chg="addSp delSp modSp add del mod ord">
        <pc:chgData name="Harter, Cameron" userId="d5e714f9-624c-4e2d-a249-94a4238b222e" providerId="ADAL" clId="{880A5E8A-14D0-45F6-8489-BAD60FAE8121}" dt="2024-04-17T02:54:16.955" v="4142" actId="47"/>
        <pc:sldMkLst>
          <pc:docMk/>
          <pc:sldMk cId="101593645" sldId="266"/>
        </pc:sldMkLst>
        <pc:spChg chg="mod">
          <ac:chgData name="Harter, Cameron" userId="d5e714f9-624c-4e2d-a249-94a4238b222e" providerId="ADAL" clId="{880A5E8A-14D0-45F6-8489-BAD60FAE8121}" dt="2024-04-12T21:21:54.276" v="1814"/>
          <ac:spMkLst>
            <pc:docMk/>
            <pc:sldMk cId="101593645" sldId="266"/>
            <ac:spMk id="2" creationId="{9A3EE7E0-367E-7716-03D7-559AF0D4651C}"/>
          </ac:spMkLst>
        </pc:spChg>
        <pc:spChg chg="del">
          <ac:chgData name="Harter, Cameron" userId="d5e714f9-624c-4e2d-a249-94a4238b222e" providerId="ADAL" clId="{880A5E8A-14D0-45F6-8489-BAD60FAE8121}" dt="2024-04-12T03:59:16.850" v="1664" actId="478"/>
          <ac:spMkLst>
            <pc:docMk/>
            <pc:sldMk cId="101593645" sldId="266"/>
            <ac:spMk id="3" creationId="{CBD43CE5-389C-81BD-12BB-3601CFA8B9B2}"/>
          </ac:spMkLst>
        </pc:spChg>
        <pc:spChg chg="del">
          <ac:chgData name="Harter, Cameron" userId="d5e714f9-624c-4e2d-a249-94a4238b222e" providerId="ADAL" clId="{880A5E8A-14D0-45F6-8489-BAD60FAE8121}" dt="2024-04-12T03:59:16.850" v="1664" actId="478"/>
          <ac:spMkLst>
            <pc:docMk/>
            <pc:sldMk cId="101593645" sldId="266"/>
            <ac:spMk id="4" creationId="{C868CD50-30F6-349F-1BCE-5C5730DD39F0}"/>
          </ac:spMkLst>
        </pc:spChg>
        <pc:spChg chg="del">
          <ac:chgData name="Harter, Cameron" userId="d5e714f9-624c-4e2d-a249-94a4238b222e" providerId="ADAL" clId="{880A5E8A-14D0-45F6-8489-BAD60FAE8121}" dt="2024-04-12T03:59:16.850" v="1664" actId="478"/>
          <ac:spMkLst>
            <pc:docMk/>
            <pc:sldMk cId="101593645" sldId="266"/>
            <ac:spMk id="5" creationId="{0A679EAA-D749-B8B7-01DF-C46887B2A266}"/>
          </ac:spMkLst>
        </pc:spChg>
        <pc:spChg chg="add mod">
          <ac:chgData name="Harter, Cameron" userId="d5e714f9-624c-4e2d-a249-94a4238b222e" providerId="ADAL" clId="{880A5E8A-14D0-45F6-8489-BAD60FAE8121}" dt="2024-04-12T22:26:42.445" v="2210"/>
          <ac:spMkLst>
            <pc:docMk/>
            <pc:sldMk cId="101593645" sldId="266"/>
            <ac:spMk id="5" creationId="{7A0C3AFF-2A01-E57A-87D8-22DC2394E1D2}"/>
          </ac:spMkLst>
        </pc:spChg>
        <pc:spChg chg="del">
          <ac:chgData name="Harter, Cameron" userId="d5e714f9-624c-4e2d-a249-94a4238b222e" providerId="ADAL" clId="{880A5E8A-14D0-45F6-8489-BAD60FAE8121}" dt="2024-04-12T03:59:16.850" v="1664" actId="478"/>
          <ac:spMkLst>
            <pc:docMk/>
            <pc:sldMk cId="101593645" sldId="266"/>
            <ac:spMk id="6" creationId="{23418AAF-8AD4-8CC7-08F6-7F5F6D60A115}"/>
          </ac:spMkLst>
        </pc:spChg>
        <pc:spChg chg="mod">
          <ac:chgData name="Harter, Cameron" userId="d5e714f9-624c-4e2d-a249-94a4238b222e" providerId="ADAL" clId="{880A5E8A-14D0-45F6-8489-BAD60FAE8121}" dt="2024-04-12T03:51:35.009" v="1543" actId="1076"/>
          <ac:spMkLst>
            <pc:docMk/>
            <pc:sldMk cId="101593645" sldId="266"/>
            <ac:spMk id="7" creationId="{21B4B4C1-3E97-FFC4-A6DC-650A2089FD88}"/>
          </ac:spMkLst>
        </pc:spChg>
        <pc:spChg chg="del">
          <ac:chgData name="Harter, Cameron" userId="d5e714f9-624c-4e2d-a249-94a4238b222e" providerId="ADAL" clId="{880A5E8A-14D0-45F6-8489-BAD60FAE8121}" dt="2024-04-12T03:23:12.280" v="861" actId="478"/>
          <ac:spMkLst>
            <pc:docMk/>
            <pc:sldMk cId="101593645" sldId="266"/>
            <ac:spMk id="9" creationId="{DFEB4ABC-25AB-24DD-A97B-05B182E2B540}"/>
          </ac:spMkLst>
        </pc:spChg>
        <pc:spChg chg="del">
          <ac:chgData name="Harter, Cameron" userId="d5e714f9-624c-4e2d-a249-94a4238b222e" providerId="ADAL" clId="{880A5E8A-14D0-45F6-8489-BAD60FAE8121}" dt="2024-04-12T03:59:16.850" v="1664" actId="478"/>
          <ac:spMkLst>
            <pc:docMk/>
            <pc:sldMk cId="101593645" sldId="266"/>
            <ac:spMk id="12" creationId="{2EEDE6FF-36EB-9C73-2896-BDACE0E021F1}"/>
          </ac:spMkLst>
        </pc:spChg>
        <pc:spChg chg="del">
          <ac:chgData name="Harter, Cameron" userId="d5e714f9-624c-4e2d-a249-94a4238b222e" providerId="ADAL" clId="{880A5E8A-14D0-45F6-8489-BAD60FAE8121}" dt="2024-04-12T03:59:16.850" v="1664" actId="478"/>
          <ac:spMkLst>
            <pc:docMk/>
            <pc:sldMk cId="101593645" sldId="266"/>
            <ac:spMk id="13" creationId="{03C4DB83-AFFF-6E2F-5F15-430BAFECDED1}"/>
          </ac:spMkLst>
        </pc:spChg>
        <pc:spChg chg="del">
          <ac:chgData name="Harter, Cameron" userId="d5e714f9-624c-4e2d-a249-94a4238b222e" providerId="ADAL" clId="{880A5E8A-14D0-45F6-8489-BAD60FAE8121}" dt="2024-04-12T03:23:12.280" v="861" actId="478"/>
          <ac:spMkLst>
            <pc:docMk/>
            <pc:sldMk cId="101593645" sldId="266"/>
            <ac:spMk id="14" creationId="{2E06E191-A015-8E5A-064F-FD76D3963B41}"/>
          </ac:spMkLst>
        </pc:spChg>
        <pc:spChg chg="mod">
          <ac:chgData name="Harter, Cameron" userId="d5e714f9-624c-4e2d-a249-94a4238b222e" providerId="ADAL" clId="{880A5E8A-14D0-45F6-8489-BAD60FAE8121}" dt="2024-04-14T00:30:52.873" v="2352" actId="207"/>
          <ac:spMkLst>
            <pc:docMk/>
            <pc:sldMk cId="101593645" sldId="266"/>
            <ac:spMk id="17" creationId="{0F8F3B54-15F2-C59C-4379-5B41A1D2AC89}"/>
          </ac:spMkLst>
        </pc:spChg>
        <pc:spChg chg="mod">
          <ac:chgData name="Harter, Cameron" userId="d5e714f9-624c-4e2d-a249-94a4238b222e" providerId="ADAL" clId="{880A5E8A-14D0-45F6-8489-BAD60FAE8121}" dt="2024-04-12T03:51:44.145" v="1545" actId="1076"/>
          <ac:spMkLst>
            <pc:docMk/>
            <pc:sldMk cId="101593645" sldId="266"/>
            <ac:spMk id="18" creationId="{7667EA6E-6EA4-D3C3-6F9E-A7E02184BF66}"/>
          </ac:spMkLst>
        </pc:spChg>
        <pc:spChg chg="mod">
          <ac:chgData name="Harter, Cameron" userId="d5e714f9-624c-4e2d-a249-94a4238b222e" providerId="ADAL" clId="{880A5E8A-14D0-45F6-8489-BAD60FAE8121}" dt="2024-04-14T00:30:52.873" v="2352" actId="207"/>
          <ac:spMkLst>
            <pc:docMk/>
            <pc:sldMk cId="101593645" sldId="266"/>
            <ac:spMk id="19" creationId="{CF8C4815-39AE-D369-A41B-0B4689B7E9CB}"/>
          </ac:spMkLst>
        </pc:spChg>
        <pc:spChg chg="mod">
          <ac:chgData name="Harter, Cameron" userId="d5e714f9-624c-4e2d-a249-94a4238b222e" providerId="ADAL" clId="{880A5E8A-14D0-45F6-8489-BAD60FAE8121}" dt="2024-04-12T03:51:51.536" v="1546" actId="1076"/>
          <ac:spMkLst>
            <pc:docMk/>
            <pc:sldMk cId="101593645" sldId="266"/>
            <ac:spMk id="20" creationId="{34148FB2-42D9-C9BE-99F3-EEAFE9A4A6D0}"/>
          </ac:spMkLst>
        </pc:spChg>
        <pc:spChg chg="mod">
          <ac:chgData name="Harter, Cameron" userId="d5e714f9-624c-4e2d-a249-94a4238b222e" providerId="ADAL" clId="{880A5E8A-14D0-45F6-8489-BAD60FAE8121}" dt="2024-04-12T03:51:35.009" v="1543" actId="1076"/>
          <ac:spMkLst>
            <pc:docMk/>
            <pc:sldMk cId="101593645" sldId="266"/>
            <ac:spMk id="22" creationId="{249D42AB-23BB-FD54-E5A2-105975CC3155}"/>
          </ac:spMkLst>
        </pc:spChg>
        <pc:spChg chg="del">
          <ac:chgData name="Harter, Cameron" userId="d5e714f9-624c-4e2d-a249-94a4238b222e" providerId="ADAL" clId="{880A5E8A-14D0-45F6-8489-BAD60FAE8121}" dt="2024-04-12T03:23:27.184" v="875" actId="478"/>
          <ac:spMkLst>
            <pc:docMk/>
            <pc:sldMk cId="101593645" sldId="266"/>
            <ac:spMk id="23" creationId="{8B7D20EF-6528-E48F-0C6F-34C08F119780}"/>
          </ac:spMkLst>
        </pc:spChg>
        <pc:spChg chg="del">
          <ac:chgData name="Harter, Cameron" userId="d5e714f9-624c-4e2d-a249-94a4238b222e" providerId="ADAL" clId="{880A5E8A-14D0-45F6-8489-BAD60FAE8121}" dt="2024-04-12T03:23:27.184" v="875" actId="478"/>
          <ac:spMkLst>
            <pc:docMk/>
            <pc:sldMk cId="101593645" sldId="266"/>
            <ac:spMk id="24" creationId="{4D9AA98D-0889-9824-C9D6-A54C2816A6C4}"/>
          </ac:spMkLst>
        </pc:spChg>
        <pc:spChg chg="mod">
          <ac:chgData name="Harter, Cameron" userId="d5e714f9-624c-4e2d-a249-94a4238b222e" providerId="ADAL" clId="{880A5E8A-14D0-45F6-8489-BAD60FAE8121}" dt="2024-04-17T00:11:05.189" v="3628" actId="20577"/>
          <ac:spMkLst>
            <pc:docMk/>
            <pc:sldMk cId="101593645" sldId="266"/>
            <ac:spMk id="24" creationId="{B5D7DC40-CB56-F471-4BC4-7F433829040A}"/>
          </ac:spMkLst>
        </pc:spChg>
        <pc:spChg chg="add mod">
          <ac:chgData name="Harter, Cameron" userId="d5e714f9-624c-4e2d-a249-94a4238b222e" providerId="ADAL" clId="{880A5E8A-14D0-45F6-8489-BAD60FAE8121}" dt="2024-04-12T04:00:13.674" v="1698" actId="1035"/>
          <ac:spMkLst>
            <pc:docMk/>
            <pc:sldMk cId="101593645" sldId="266"/>
            <ac:spMk id="25" creationId="{B547BFA0-9707-8EF0-7C5B-B583FE8C2018}"/>
          </ac:spMkLst>
        </pc:spChg>
        <pc:spChg chg="del mod">
          <ac:chgData name="Harter, Cameron" userId="d5e714f9-624c-4e2d-a249-94a4238b222e" providerId="ADAL" clId="{880A5E8A-14D0-45F6-8489-BAD60FAE8121}" dt="2024-04-16T00:20:20.990" v="2965" actId="478"/>
          <ac:spMkLst>
            <pc:docMk/>
            <pc:sldMk cId="101593645" sldId="266"/>
            <ac:spMk id="26" creationId="{DDA73E1D-8823-897D-907A-B9DEA66EB6A9}"/>
          </ac:spMkLst>
        </pc:spChg>
        <pc:spChg chg="del mod">
          <ac:chgData name="Harter, Cameron" userId="d5e714f9-624c-4e2d-a249-94a4238b222e" providerId="ADAL" clId="{880A5E8A-14D0-45F6-8489-BAD60FAE8121}" dt="2024-04-16T00:20:20.657" v="2964" actId="478"/>
          <ac:spMkLst>
            <pc:docMk/>
            <pc:sldMk cId="101593645" sldId="266"/>
            <ac:spMk id="27" creationId="{49EC9A4C-D047-2C0A-3D45-097142C421BF}"/>
          </ac:spMkLst>
        </pc:spChg>
        <pc:spChg chg="del">
          <ac:chgData name="Harter, Cameron" userId="d5e714f9-624c-4e2d-a249-94a4238b222e" providerId="ADAL" clId="{880A5E8A-14D0-45F6-8489-BAD60FAE8121}" dt="2024-04-12T03:23:12.280" v="861" actId="478"/>
          <ac:spMkLst>
            <pc:docMk/>
            <pc:sldMk cId="101593645" sldId="266"/>
            <ac:spMk id="28" creationId="{8105A354-8534-CAF4-1F4E-FB2A922ABA93}"/>
          </ac:spMkLst>
        </pc:spChg>
        <pc:spChg chg="del">
          <ac:chgData name="Harter, Cameron" userId="d5e714f9-624c-4e2d-a249-94a4238b222e" providerId="ADAL" clId="{880A5E8A-14D0-45F6-8489-BAD60FAE8121}" dt="2024-04-12T03:23:12.280" v="861" actId="478"/>
          <ac:spMkLst>
            <pc:docMk/>
            <pc:sldMk cId="101593645" sldId="266"/>
            <ac:spMk id="29" creationId="{853277D4-B5F7-B72A-B07A-F3733B5E4D52}"/>
          </ac:spMkLst>
        </pc:spChg>
        <pc:spChg chg="del">
          <ac:chgData name="Harter, Cameron" userId="d5e714f9-624c-4e2d-a249-94a4238b222e" providerId="ADAL" clId="{880A5E8A-14D0-45F6-8489-BAD60FAE8121}" dt="2024-04-15T23:47:32.785" v="2806" actId="478"/>
          <ac:spMkLst>
            <pc:docMk/>
            <pc:sldMk cId="101593645" sldId="266"/>
            <ac:spMk id="30" creationId="{13ED9AAA-25A2-7F37-CD1B-6BF7F589E756}"/>
          </ac:spMkLst>
        </pc:spChg>
        <pc:spChg chg="add mod">
          <ac:chgData name="Harter, Cameron" userId="d5e714f9-624c-4e2d-a249-94a4238b222e" providerId="ADAL" clId="{880A5E8A-14D0-45F6-8489-BAD60FAE8121}" dt="2024-04-12T21:22:49.297" v="1818" actId="207"/>
          <ac:spMkLst>
            <pc:docMk/>
            <pc:sldMk cId="101593645" sldId="266"/>
            <ac:spMk id="32" creationId="{01FE0056-A087-0A10-7B89-249F5DA31E7B}"/>
          </ac:spMkLst>
        </pc:spChg>
        <pc:spChg chg="del">
          <ac:chgData name="Harter, Cameron" userId="d5e714f9-624c-4e2d-a249-94a4238b222e" providerId="ADAL" clId="{880A5E8A-14D0-45F6-8489-BAD60FAE8121}" dt="2024-04-12T03:23:12.280" v="861" actId="478"/>
          <ac:spMkLst>
            <pc:docMk/>
            <pc:sldMk cId="101593645" sldId="266"/>
            <ac:spMk id="59" creationId="{2240FDA1-D8CE-6B57-5F56-99950F5C84AA}"/>
          </ac:spMkLst>
        </pc:spChg>
        <pc:spChg chg="del">
          <ac:chgData name="Harter, Cameron" userId="d5e714f9-624c-4e2d-a249-94a4238b222e" providerId="ADAL" clId="{880A5E8A-14D0-45F6-8489-BAD60FAE8121}" dt="2024-04-12T03:23:12.280" v="861" actId="478"/>
          <ac:spMkLst>
            <pc:docMk/>
            <pc:sldMk cId="101593645" sldId="266"/>
            <ac:spMk id="60" creationId="{4015B68C-F580-365A-F6D3-563CB69737D2}"/>
          </ac:spMkLst>
        </pc:spChg>
        <pc:spChg chg="mod">
          <ac:chgData name="Harter, Cameron" userId="d5e714f9-624c-4e2d-a249-94a4238b222e" providerId="ADAL" clId="{880A5E8A-14D0-45F6-8489-BAD60FAE8121}" dt="2024-04-14T00:30:20.956" v="2350" actId="207"/>
          <ac:spMkLst>
            <pc:docMk/>
            <pc:sldMk cId="101593645" sldId="266"/>
            <ac:spMk id="61" creationId="{47ADB046-7E81-059B-00CA-D49B7DB15B9C}"/>
          </ac:spMkLst>
        </pc:spChg>
        <pc:spChg chg="del">
          <ac:chgData name="Harter, Cameron" userId="d5e714f9-624c-4e2d-a249-94a4238b222e" providerId="ADAL" clId="{880A5E8A-14D0-45F6-8489-BAD60FAE8121}" dt="2024-04-16T00:20:32.252" v="2972" actId="478"/>
          <ac:spMkLst>
            <pc:docMk/>
            <pc:sldMk cId="101593645" sldId="266"/>
            <ac:spMk id="63" creationId="{65E2D019-CC4E-1A84-6E70-40FBDA89FC41}"/>
          </ac:spMkLst>
        </pc:spChg>
        <pc:spChg chg="del">
          <ac:chgData name="Harter, Cameron" userId="d5e714f9-624c-4e2d-a249-94a4238b222e" providerId="ADAL" clId="{880A5E8A-14D0-45F6-8489-BAD60FAE8121}" dt="2024-04-16T00:20:31.710" v="2971" actId="478"/>
          <ac:spMkLst>
            <pc:docMk/>
            <pc:sldMk cId="101593645" sldId="266"/>
            <ac:spMk id="64" creationId="{4B526C50-37EF-7FF0-4DA2-3D3EFCB22646}"/>
          </ac:spMkLst>
        </pc:spChg>
        <pc:spChg chg="add mod">
          <ac:chgData name="Harter, Cameron" userId="d5e714f9-624c-4e2d-a249-94a4238b222e" providerId="ADAL" clId="{880A5E8A-14D0-45F6-8489-BAD60FAE8121}" dt="2024-04-12T03:59:17.109" v="1665"/>
          <ac:spMkLst>
            <pc:docMk/>
            <pc:sldMk cId="101593645" sldId="266"/>
            <ac:spMk id="82" creationId="{C2F9B6A6-234E-CAB4-33A3-3BBA4826D137}"/>
          </ac:spMkLst>
        </pc:spChg>
        <pc:spChg chg="add mod">
          <ac:chgData name="Harter, Cameron" userId="d5e714f9-624c-4e2d-a249-94a4238b222e" providerId="ADAL" clId="{880A5E8A-14D0-45F6-8489-BAD60FAE8121}" dt="2024-04-12T03:59:17.109" v="1665"/>
          <ac:spMkLst>
            <pc:docMk/>
            <pc:sldMk cId="101593645" sldId="266"/>
            <ac:spMk id="83" creationId="{98B9FA88-2FC8-4C56-A318-59689967F11D}"/>
          </ac:spMkLst>
        </pc:spChg>
        <pc:spChg chg="add mod">
          <ac:chgData name="Harter, Cameron" userId="d5e714f9-624c-4e2d-a249-94a4238b222e" providerId="ADAL" clId="{880A5E8A-14D0-45F6-8489-BAD60FAE8121}" dt="2024-04-14T00:30:09.572" v="2348" actId="207"/>
          <ac:spMkLst>
            <pc:docMk/>
            <pc:sldMk cId="101593645" sldId="266"/>
            <ac:spMk id="84" creationId="{7C7AC9AF-6AD8-52B8-498D-E56D39FE794B}"/>
          </ac:spMkLst>
        </pc:spChg>
        <pc:spChg chg="add mod">
          <ac:chgData name="Harter, Cameron" userId="d5e714f9-624c-4e2d-a249-94a4238b222e" providerId="ADAL" clId="{880A5E8A-14D0-45F6-8489-BAD60FAE8121}" dt="2024-04-12T03:59:17.109" v="1665"/>
          <ac:spMkLst>
            <pc:docMk/>
            <pc:sldMk cId="101593645" sldId="266"/>
            <ac:spMk id="85" creationId="{3AC0B84D-E78E-C3FE-E3C5-D2B80FC1EA60}"/>
          </ac:spMkLst>
        </pc:spChg>
        <pc:spChg chg="add mod">
          <ac:chgData name="Harter, Cameron" userId="d5e714f9-624c-4e2d-a249-94a4238b222e" providerId="ADAL" clId="{880A5E8A-14D0-45F6-8489-BAD60FAE8121}" dt="2024-04-14T00:29:44.340" v="2346" actId="207"/>
          <ac:spMkLst>
            <pc:docMk/>
            <pc:sldMk cId="101593645" sldId="266"/>
            <ac:spMk id="86" creationId="{AA41178B-5A71-D6FF-606B-D8091AEF9879}"/>
          </ac:spMkLst>
        </pc:spChg>
        <pc:spChg chg="add mod">
          <ac:chgData name="Harter, Cameron" userId="d5e714f9-624c-4e2d-a249-94a4238b222e" providerId="ADAL" clId="{880A5E8A-14D0-45F6-8489-BAD60FAE8121}" dt="2024-04-12T03:59:17.109" v="1665"/>
          <ac:spMkLst>
            <pc:docMk/>
            <pc:sldMk cId="101593645" sldId="266"/>
            <ac:spMk id="87" creationId="{23EDB5F3-BDAB-EAD9-7BD1-CAFE5F264F5B}"/>
          </ac:spMkLst>
        </pc:spChg>
        <pc:picChg chg="add del mod">
          <ac:chgData name="Harter, Cameron" userId="d5e714f9-624c-4e2d-a249-94a4238b222e" providerId="ADAL" clId="{880A5E8A-14D0-45F6-8489-BAD60FAE8121}" dt="2024-04-12T03:50:00.743" v="1529" actId="478"/>
          <ac:picMkLst>
            <pc:docMk/>
            <pc:sldMk cId="101593645" sldId="266"/>
            <ac:picMk id="51" creationId="{E2C0DF23-E72B-13B4-CBA7-D608AFD0DA46}"/>
          </ac:picMkLst>
        </pc:picChg>
        <pc:picChg chg="add mod">
          <ac:chgData name="Harter, Cameron" userId="d5e714f9-624c-4e2d-a249-94a4238b222e" providerId="ADAL" clId="{880A5E8A-14D0-45F6-8489-BAD60FAE8121}" dt="2024-04-16T00:22:29.867" v="2973" actId="1076"/>
          <ac:picMkLst>
            <pc:docMk/>
            <pc:sldMk cId="101593645" sldId="266"/>
            <ac:picMk id="53" creationId="{BE50F8DF-870F-570F-AC99-C8DA224AD9AC}"/>
          </ac:picMkLst>
        </pc:picChg>
        <pc:cxnChg chg="del">
          <ac:chgData name="Harter, Cameron" userId="d5e714f9-624c-4e2d-a249-94a4238b222e" providerId="ADAL" clId="{880A5E8A-14D0-45F6-8489-BAD60FAE8121}" dt="2024-04-15T23:47:33.328" v="2807" actId="478"/>
          <ac:cxnSpMkLst>
            <pc:docMk/>
            <pc:sldMk cId="101593645" sldId="266"/>
            <ac:cxnSpMk id="15" creationId="{D3C46A79-C5B8-6BA6-56B4-77F7D46CDB91}"/>
          </ac:cxnSpMkLst>
        </pc:cxnChg>
        <pc:cxnChg chg="add">
          <ac:chgData name="Harter, Cameron" userId="d5e714f9-624c-4e2d-a249-94a4238b222e" providerId="ADAL" clId="{880A5E8A-14D0-45F6-8489-BAD60FAE8121}" dt="2024-04-12T03:23:44.285" v="877" actId="11529"/>
          <ac:cxnSpMkLst>
            <pc:docMk/>
            <pc:sldMk cId="101593645" sldId="266"/>
            <ac:cxnSpMk id="16" creationId="{5269311D-ED3B-8951-9750-E7A5FF17C3C6}"/>
          </ac:cxnSpMkLst>
        </pc:cxnChg>
        <pc:cxnChg chg="mod">
          <ac:chgData name="Harter, Cameron" userId="d5e714f9-624c-4e2d-a249-94a4238b222e" providerId="ADAL" clId="{880A5E8A-14D0-45F6-8489-BAD60FAE8121}" dt="2024-04-12T03:51:51.536" v="1546" actId="1076"/>
          <ac:cxnSpMkLst>
            <pc:docMk/>
            <pc:sldMk cId="101593645" sldId="266"/>
            <ac:cxnSpMk id="21" creationId="{D37F7B89-502E-24F4-7EA9-D326236595BB}"/>
          </ac:cxnSpMkLst>
        </pc:cxnChg>
        <pc:cxnChg chg="mod">
          <ac:chgData name="Harter, Cameron" userId="d5e714f9-624c-4e2d-a249-94a4238b222e" providerId="ADAL" clId="{880A5E8A-14D0-45F6-8489-BAD60FAE8121}" dt="2024-04-12T03:59:16.850" v="1664" actId="478"/>
          <ac:cxnSpMkLst>
            <pc:docMk/>
            <pc:sldMk cId="101593645" sldId="266"/>
            <ac:cxnSpMk id="31" creationId="{DCF92C2D-DEA1-01B1-54E5-7FBCE3412BE9}"/>
          </ac:cxnSpMkLst>
        </pc:cxnChg>
        <pc:cxnChg chg="add mod">
          <ac:chgData name="Harter, Cameron" userId="d5e714f9-624c-4e2d-a249-94a4238b222e" providerId="ADAL" clId="{880A5E8A-14D0-45F6-8489-BAD60FAE8121}" dt="2024-04-12T03:51:39.091" v="1544" actId="14100"/>
          <ac:cxnSpMkLst>
            <pc:docMk/>
            <pc:sldMk cId="101593645" sldId="266"/>
            <ac:cxnSpMk id="38" creationId="{DEDD4E8F-326A-04BA-1A7E-8310C166BDD9}"/>
          </ac:cxnSpMkLst>
        </pc:cxnChg>
        <pc:cxnChg chg="del mod">
          <ac:chgData name="Harter, Cameron" userId="d5e714f9-624c-4e2d-a249-94a4238b222e" providerId="ADAL" clId="{880A5E8A-14D0-45F6-8489-BAD60FAE8121}" dt="2024-04-12T03:59:16.850" v="1664" actId="478"/>
          <ac:cxnSpMkLst>
            <pc:docMk/>
            <pc:sldMk cId="101593645" sldId="266"/>
            <ac:cxnSpMk id="41" creationId="{D2841481-7339-0BE2-A0FB-1E8467B4E41A}"/>
          </ac:cxnSpMkLst>
        </pc:cxnChg>
        <pc:cxnChg chg="del mod">
          <ac:chgData name="Harter, Cameron" userId="d5e714f9-624c-4e2d-a249-94a4238b222e" providerId="ADAL" clId="{880A5E8A-14D0-45F6-8489-BAD60FAE8121}" dt="2024-04-12T03:59:16.850" v="1664" actId="478"/>
          <ac:cxnSpMkLst>
            <pc:docMk/>
            <pc:sldMk cId="101593645" sldId="266"/>
            <ac:cxnSpMk id="45" creationId="{D5498CE3-D8A0-353B-21B4-01EE25283AFE}"/>
          </ac:cxnSpMkLst>
        </pc:cxnChg>
        <pc:cxnChg chg="del mod">
          <ac:chgData name="Harter, Cameron" userId="d5e714f9-624c-4e2d-a249-94a4238b222e" providerId="ADAL" clId="{880A5E8A-14D0-45F6-8489-BAD60FAE8121}" dt="2024-04-12T03:23:14.353" v="862" actId="478"/>
          <ac:cxnSpMkLst>
            <pc:docMk/>
            <pc:sldMk cId="101593645" sldId="266"/>
            <ac:cxnSpMk id="47" creationId="{E420AF80-7F22-3C0E-5C62-EDB701C9A9EC}"/>
          </ac:cxnSpMkLst>
        </pc:cxnChg>
        <pc:cxnChg chg="mod">
          <ac:chgData name="Harter, Cameron" userId="d5e714f9-624c-4e2d-a249-94a4238b222e" providerId="ADAL" clId="{880A5E8A-14D0-45F6-8489-BAD60FAE8121}" dt="2024-04-12T21:01:36.159" v="1802" actId="14100"/>
          <ac:cxnSpMkLst>
            <pc:docMk/>
            <pc:sldMk cId="101593645" sldId="266"/>
            <ac:cxnSpMk id="57" creationId="{C5C3B5EB-2DF3-ACEF-B6BD-F503BD03ED05}"/>
          </ac:cxnSpMkLst>
        </pc:cxnChg>
        <pc:cxnChg chg="del mod">
          <ac:chgData name="Harter, Cameron" userId="d5e714f9-624c-4e2d-a249-94a4238b222e" providerId="ADAL" clId="{880A5E8A-14D0-45F6-8489-BAD60FAE8121}" dt="2024-04-12T03:23:29.172" v="876" actId="478"/>
          <ac:cxnSpMkLst>
            <pc:docMk/>
            <pc:sldMk cId="101593645" sldId="266"/>
            <ac:cxnSpMk id="67" creationId="{ACA5ECC0-DA37-356E-1EF6-96ACE48DF3B3}"/>
          </ac:cxnSpMkLst>
        </pc:cxnChg>
        <pc:cxnChg chg="mod">
          <ac:chgData name="Harter, Cameron" userId="d5e714f9-624c-4e2d-a249-94a4238b222e" providerId="ADAL" clId="{880A5E8A-14D0-45F6-8489-BAD60FAE8121}" dt="2024-04-12T21:01:32.192" v="1801" actId="14100"/>
          <ac:cxnSpMkLst>
            <pc:docMk/>
            <pc:sldMk cId="101593645" sldId="266"/>
            <ac:cxnSpMk id="69" creationId="{D38ABEA3-6294-3B52-DDF3-6402D082C559}"/>
          </ac:cxnSpMkLst>
        </pc:cxnChg>
        <pc:cxnChg chg="del mod">
          <ac:chgData name="Harter, Cameron" userId="d5e714f9-624c-4e2d-a249-94a4238b222e" providerId="ADAL" clId="{880A5E8A-14D0-45F6-8489-BAD60FAE8121}" dt="2024-04-12T03:23:12.280" v="861" actId="478"/>
          <ac:cxnSpMkLst>
            <pc:docMk/>
            <pc:sldMk cId="101593645" sldId="266"/>
            <ac:cxnSpMk id="75" creationId="{187DAB38-6427-9AFF-ACFA-CFC943BB47E9}"/>
          </ac:cxnSpMkLst>
        </pc:cxnChg>
        <pc:cxnChg chg="add mod">
          <ac:chgData name="Harter, Cameron" userId="d5e714f9-624c-4e2d-a249-94a4238b222e" providerId="ADAL" clId="{880A5E8A-14D0-45F6-8489-BAD60FAE8121}" dt="2024-04-12T03:59:17.109" v="1665"/>
          <ac:cxnSpMkLst>
            <pc:docMk/>
            <pc:sldMk cId="101593645" sldId="266"/>
            <ac:cxnSpMk id="88" creationId="{A9B5FF5A-E644-DE5A-61A9-2A7720789A6D}"/>
          </ac:cxnSpMkLst>
        </pc:cxnChg>
        <pc:cxnChg chg="add mod">
          <ac:chgData name="Harter, Cameron" userId="d5e714f9-624c-4e2d-a249-94a4238b222e" providerId="ADAL" clId="{880A5E8A-14D0-45F6-8489-BAD60FAE8121}" dt="2024-04-12T03:59:17.109" v="1665"/>
          <ac:cxnSpMkLst>
            <pc:docMk/>
            <pc:sldMk cId="101593645" sldId="266"/>
            <ac:cxnSpMk id="89" creationId="{04959731-87CA-7697-5066-5888537AD2BC}"/>
          </ac:cxnSpMkLst>
        </pc:cxnChg>
      </pc:sldChg>
      <pc:sldChg chg="new del">
        <pc:chgData name="Harter, Cameron" userId="d5e714f9-624c-4e2d-a249-94a4238b222e" providerId="ADAL" clId="{880A5E8A-14D0-45F6-8489-BAD60FAE8121}" dt="2024-04-10T23:41:05.230" v="27" actId="47"/>
        <pc:sldMkLst>
          <pc:docMk/>
          <pc:sldMk cId="1436420210" sldId="266"/>
        </pc:sldMkLst>
      </pc:sldChg>
      <pc:sldChg chg="addSp delSp modSp add del mod ord">
        <pc:chgData name="Harter, Cameron" userId="d5e714f9-624c-4e2d-a249-94a4238b222e" providerId="ADAL" clId="{880A5E8A-14D0-45F6-8489-BAD60FAE8121}" dt="2024-04-17T02:54:17.852" v="4143" actId="47"/>
        <pc:sldMkLst>
          <pc:docMk/>
          <pc:sldMk cId="2027015472" sldId="267"/>
        </pc:sldMkLst>
        <pc:spChg chg="mod">
          <ac:chgData name="Harter, Cameron" userId="d5e714f9-624c-4e2d-a249-94a4238b222e" providerId="ADAL" clId="{880A5E8A-14D0-45F6-8489-BAD60FAE8121}" dt="2024-04-12T22:26:05.365" v="2204" actId="1036"/>
          <ac:spMkLst>
            <pc:docMk/>
            <pc:sldMk cId="2027015472" sldId="267"/>
            <ac:spMk id="2" creationId="{9A3EE7E0-367E-7716-03D7-559AF0D4651C}"/>
          </ac:spMkLst>
        </pc:spChg>
        <pc:spChg chg="mod">
          <ac:chgData name="Harter, Cameron" userId="d5e714f9-624c-4e2d-a249-94a4238b222e" providerId="ADAL" clId="{880A5E8A-14D0-45F6-8489-BAD60FAE8121}" dt="2024-04-16T00:22:54.467" v="2974" actId="14100"/>
          <ac:spMkLst>
            <pc:docMk/>
            <pc:sldMk cId="2027015472" sldId="267"/>
            <ac:spMk id="3" creationId="{2EC0FBA6-B2F1-BE4E-BFB5-DFAB81C65ACF}"/>
          </ac:spMkLst>
        </pc:spChg>
        <pc:spChg chg="del mod">
          <ac:chgData name="Harter, Cameron" userId="d5e714f9-624c-4e2d-a249-94a4238b222e" providerId="ADAL" clId="{880A5E8A-14D0-45F6-8489-BAD60FAE8121}" dt="2024-04-12T03:59:30.395" v="1667" actId="478"/>
          <ac:spMkLst>
            <pc:docMk/>
            <pc:sldMk cId="2027015472" sldId="267"/>
            <ac:spMk id="3" creationId="{CBD43CE5-389C-81BD-12BB-3601CFA8B9B2}"/>
          </ac:spMkLst>
        </pc:spChg>
        <pc:spChg chg="del mod">
          <ac:chgData name="Harter, Cameron" userId="d5e714f9-624c-4e2d-a249-94a4238b222e" providerId="ADAL" clId="{880A5E8A-14D0-45F6-8489-BAD60FAE8121}" dt="2024-04-12T03:59:30.395" v="1667" actId="478"/>
          <ac:spMkLst>
            <pc:docMk/>
            <pc:sldMk cId="2027015472" sldId="267"/>
            <ac:spMk id="4" creationId="{C868CD50-30F6-349F-1BCE-5C5730DD39F0}"/>
          </ac:spMkLst>
        </pc:spChg>
        <pc:spChg chg="del">
          <ac:chgData name="Harter, Cameron" userId="d5e714f9-624c-4e2d-a249-94a4238b222e" providerId="ADAL" clId="{880A5E8A-14D0-45F6-8489-BAD60FAE8121}" dt="2024-04-12T03:59:30.395" v="1667" actId="478"/>
          <ac:spMkLst>
            <pc:docMk/>
            <pc:sldMk cId="2027015472" sldId="267"/>
            <ac:spMk id="5" creationId="{0A679EAA-D749-B8B7-01DF-C46887B2A266}"/>
          </ac:spMkLst>
        </pc:spChg>
        <pc:spChg chg="del">
          <ac:chgData name="Harter, Cameron" userId="d5e714f9-624c-4e2d-a249-94a4238b222e" providerId="ADAL" clId="{880A5E8A-14D0-45F6-8489-BAD60FAE8121}" dt="2024-04-12T03:59:30.395" v="1667" actId="478"/>
          <ac:spMkLst>
            <pc:docMk/>
            <pc:sldMk cId="2027015472" sldId="267"/>
            <ac:spMk id="6" creationId="{23418AAF-8AD4-8CC7-08F6-7F5F6D60A115}"/>
          </ac:spMkLst>
        </pc:spChg>
        <pc:spChg chg="del mod">
          <ac:chgData name="Harter, Cameron" userId="d5e714f9-624c-4e2d-a249-94a4238b222e" providerId="ADAL" clId="{880A5E8A-14D0-45F6-8489-BAD60FAE8121}" dt="2024-04-12T03:36:17.885" v="1092" actId="478"/>
          <ac:spMkLst>
            <pc:docMk/>
            <pc:sldMk cId="2027015472" sldId="267"/>
            <ac:spMk id="7" creationId="{21B4B4C1-3E97-FFC4-A6DC-650A2089FD88}"/>
          </ac:spMkLst>
        </pc:spChg>
        <pc:spChg chg="add mod">
          <ac:chgData name="Harter, Cameron" userId="d5e714f9-624c-4e2d-a249-94a4238b222e" providerId="ADAL" clId="{880A5E8A-14D0-45F6-8489-BAD60FAE8121}" dt="2024-04-12T03:34:45.522" v="1085" actId="1076"/>
          <ac:spMkLst>
            <pc:docMk/>
            <pc:sldMk cId="2027015472" sldId="267"/>
            <ac:spMk id="8" creationId="{DBC57483-7C8A-CB7D-D642-75DD81D65FC5}"/>
          </ac:spMkLst>
        </pc:spChg>
        <pc:spChg chg="add mod">
          <ac:chgData name="Harter, Cameron" userId="d5e714f9-624c-4e2d-a249-94a4238b222e" providerId="ADAL" clId="{880A5E8A-14D0-45F6-8489-BAD60FAE8121}" dt="2024-04-12T03:34:45.522" v="1085" actId="1076"/>
          <ac:spMkLst>
            <pc:docMk/>
            <pc:sldMk cId="2027015472" sldId="267"/>
            <ac:spMk id="9" creationId="{AED2E3C8-E4A7-498F-7FD0-66CC8AF2A718}"/>
          </ac:spMkLst>
        </pc:spChg>
        <pc:spChg chg="del">
          <ac:chgData name="Harter, Cameron" userId="d5e714f9-624c-4e2d-a249-94a4238b222e" providerId="ADAL" clId="{880A5E8A-14D0-45F6-8489-BAD60FAE8121}" dt="2024-04-12T03:59:30.395" v="1667" actId="478"/>
          <ac:spMkLst>
            <pc:docMk/>
            <pc:sldMk cId="2027015472" sldId="267"/>
            <ac:spMk id="12" creationId="{2EEDE6FF-36EB-9C73-2896-BDACE0E021F1}"/>
          </ac:spMkLst>
        </pc:spChg>
        <pc:spChg chg="del">
          <ac:chgData name="Harter, Cameron" userId="d5e714f9-624c-4e2d-a249-94a4238b222e" providerId="ADAL" clId="{880A5E8A-14D0-45F6-8489-BAD60FAE8121}" dt="2024-04-12T03:59:30.395" v="1667" actId="478"/>
          <ac:spMkLst>
            <pc:docMk/>
            <pc:sldMk cId="2027015472" sldId="267"/>
            <ac:spMk id="13" creationId="{03C4DB83-AFFF-6E2F-5F15-430BAFECDED1}"/>
          </ac:spMkLst>
        </pc:spChg>
        <pc:spChg chg="add del mod">
          <ac:chgData name="Harter, Cameron" userId="d5e714f9-624c-4e2d-a249-94a4238b222e" providerId="ADAL" clId="{880A5E8A-14D0-45F6-8489-BAD60FAE8121}" dt="2024-04-12T03:36:24.759" v="1094" actId="21"/>
          <ac:spMkLst>
            <pc:docMk/>
            <pc:sldMk cId="2027015472" sldId="267"/>
            <ac:spMk id="14" creationId="{B547BFA0-9707-8EF0-7C5B-B583FE8C2018}"/>
          </ac:spMkLst>
        </pc:spChg>
        <pc:spChg chg="mod">
          <ac:chgData name="Harter, Cameron" userId="d5e714f9-624c-4e2d-a249-94a4238b222e" providerId="ADAL" clId="{880A5E8A-14D0-45F6-8489-BAD60FAE8121}" dt="2024-04-14T00:31:03.230" v="2353" actId="207"/>
          <ac:spMkLst>
            <pc:docMk/>
            <pc:sldMk cId="2027015472" sldId="267"/>
            <ac:spMk id="17" creationId="{0F8F3B54-15F2-C59C-4379-5B41A1D2AC89}"/>
          </ac:spMkLst>
        </pc:spChg>
        <pc:spChg chg="mod">
          <ac:chgData name="Harter, Cameron" userId="d5e714f9-624c-4e2d-a249-94a4238b222e" providerId="ADAL" clId="{880A5E8A-14D0-45F6-8489-BAD60FAE8121}" dt="2024-04-12T03:46:01.338" v="1499" actId="1076"/>
          <ac:spMkLst>
            <pc:docMk/>
            <pc:sldMk cId="2027015472" sldId="267"/>
            <ac:spMk id="18" creationId="{7667EA6E-6EA4-D3C3-6F9E-A7E02184BF66}"/>
          </ac:spMkLst>
        </pc:spChg>
        <pc:spChg chg="mod">
          <ac:chgData name="Harter, Cameron" userId="d5e714f9-624c-4e2d-a249-94a4238b222e" providerId="ADAL" clId="{880A5E8A-14D0-45F6-8489-BAD60FAE8121}" dt="2024-04-14T00:31:03.230" v="2353" actId="207"/>
          <ac:spMkLst>
            <pc:docMk/>
            <pc:sldMk cId="2027015472" sldId="267"/>
            <ac:spMk id="19" creationId="{CF8C4815-39AE-D369-A41B-0B4689B7E9CB}"/>
          </ac:spMkLst>
        </pc:spChg>
        <pc:spChg chg="mod">
          <ac:chgData name="Harter, Cameron" userId="d5e714f9-624c-4e2d-a249-94a4238b222e" providerId="ADAL" clId="{880A5E8A-14D0-45F6-8489-BAD60FAE8121}" dt="2024-04-12T03:46:01.338" v="1499" actId="1076"/>
          <ac:spMkLst>
            <pc:docMk/>
            <pc:sldMk cId="2027015472" sldId="267"/>
            <ac:spMk id="20" creationId="{34148FB2-42D9-C9BE-99F3-EEAFE9A4A6D0}"/>
          </ac:spMkLst>
        </pc:spChg>
        <pc:spChg chg="del mod">
          <ac:chgData name="Harter, Cameron" userId="d5e714f9-624c-4e2d-a249-94a4238b222e" providerId="ADAL" clId="{880A5E8A-14D0-45F6-8489-BAD60FAE8121}" dt="2024-04-12T03:36:17.885" v="1092" actId="478"/>
          <ac:spMkLst>
            <pc:docMk/>
            <pc:sldMk cId="2027015472" sldId="267"/>
            <ac:spMk id="22" creationId="{249D42AB-23BB-FD54-E5A2-105975CC3155}"/>
          </ac:spMkLst>
        </pc:spChg>
        <pc:spChg chg="add del mod">
          <ac:chgData name="Harter, Cameron" userId="d5e714f9-624c-4e2d-a249-94a4238b222e" providerId="ADAL" clId="{880A5E8A-14D0-45F6-8489-BAD60FAE8121}" dt="2024-04-12T03:36:24.759" v="1094" actId="21"/>
          <ac:spMkLst>
            <pc:docMk/>
            <pc:sldMk cId="2027015472" sldId="267"/>
            <ac:spMk id="23" creationId="{01FE0056-A087-0A10-7B89-249F5DA31E7B}"/>
          </ac:spMkLst>
        </pc:spChg>
        <pc:spChg chg="del mod">
          <ac:chgData name="Harter, Cameron" userId="d5e714f9-624c-4e2d-a249-94a4238b222e" providerId="ADAL" clId="{880A5E8A-14D0-45F6-8489-BAD60FAE8121}" dt="2024-04-16T00:20:24.058" v="2966" actId="478"/>
          <ac:spMkLst>
            <pc:docMk/>
            <pc:sldMk cId="2027015472" sldId="267"/>
            <ac:spMk id="26" creationId="{DDA73E1D-8823-897D-907A-B9DEA66EB6A9}"/>
          </ac:spMkLst>
        </pc:spChg>
        <pc:spChg chg="del mod">
          <ac:chgData name="Harter, Cameron" userId="d5e714f9-624c-4e2d-a249-94a4238b222e" providerId="ADAL" clId="{880A5E8A-14D0-45F6-8489-BAD60FAE8121}" dt="2024-04-16T00:20:25.780" v="2968" actId="478"/>
          <ac:spMkLst>
            <pc:docMk/>
            <pc:sldMk cId="2027015472" sldId="267"/>
            <ac:spMk id="27" creationId="{49EC9A4C-D047-2C0A-3D45-097142C421BF}"/>
          </ac:spMkLst>
        </pc:spChg>
        <pc:spChg chg="mod">
          <ac:chgData name="Harter, Cameron" userId="d5e714f9-624c-4e2d-a249-94a4238b222e" providerId="ADAL" clId="{880A5E8A-14D0-45F6-8489-BAD60FAE8121}" dt="2024-04-12T03:31:51.281" v="1031" actId="1076"/>
          <ac:spMkLst>
            <pc:docMk/>
            <pc:sldMk cId="2027015472" sldId="267"/>
            <ac:spMk id="30" creationId="{13ED9AAA-25A2-7F37-CD1B-6BF7F589E756}"/>
          </ac:spMkLst>
        </pc:spChg>
        <pc:spChg chg="add mod">
          <ac:chgData name="Harter, Cameron" userId="d5e714f9-624c-4e2d-a249-94a4238b222e" providerId="ADAL" clId="{880A5E8A-14D0-45F6-8489-BAD60FAE8121}" dt="2024-04-12T03:59:30.571" v="1668"/>
          <ac:spMkLst>
            <pc:docMk/>
            <pc:sldMk cId="2027015472" sldId="267"/>
            <ac:spMk id="48" creationId="{F7B6C376-0CAE-7776-C7CE-144D20EDA64D}"/>
          </ac:spMkLst>
        </pc:spChg>
        <pc:spChg chg="add mod">
          <ac:chgData name="Harter, Cameron" userId="d5e714f9-624c-4e2d-a249-94a4238b222e" providerId="ADAL" clId="{880A5E8A-14D0-45F6-8489-BAD60FAE8121}" dt="2024-04-12T03:59:30.571" v="1668"/>
          <ac:spMkLst>
            <pc:docMk/>
            <pc:sldMk cId="2027015472" sldId="267"/>
            <ac:spMk id="49" creationId="{4D650A5C-1EA1-B6B7-9634-9BA404F80EF4}"/>
          </ac:spMkLst>
        </pc:spChg>
        <pc:spChg chg="add mod">
          <ac:chgData name="Harter, Cameron" userId="d5e714f9-624c-4e2d-a249-94a4238b222e" providerId="ADAL" clId="{880A5E8A-14D0-45F6-8489-BAD60FAE8121}" dt="2024-04-12T03:59:30.571" v="1668"/>
          <ac:spMkLst>
            <pc:docMk/>
            <pc:sldMk cId="2027015472" sldId="267"/>
            <ac:spMk id="50" creationId="{3FE85951-8501-8BC3-D9D3-AE9FC9ACD904}"/>
          </ac:spMkLst>
        </pc:spChg>
        <pc:spChg chg="add mod">
          <ac:chgData name="Harter, Cameron" userId="d5e714f9-624c-4e2d-a249-94a4238b222e" providerId="ADAL" clId="{880A5E8A-14D0-45F6-8489-BAD60FAE8121}" dt="2024-04-12T03:59:30.571" v="1668"/>
          <ac:spMkLst>
            <pc:docMk/>
            <pc:sldMk cId="2027015472" sldId="267"/>
            <ac:spMk id="51" creationId="{F3BCBD4F-DF81-60B6-ACF4-B68BF7DF1309}"/>
          </ac:spMkLst>
        </pc:spChg>
        <pc:spChg chg="add mod">
          <ac:chgData name="Harter, Cameron" userId="d5e714f9-624c-4e2d-a249-94a4238b222e" providerId="ADAL" clId="{880A5E8A-14D0-45F6-8489-BAD60FAE8121}" dt="2024-04-12T03:59:30.571" v="1668"/>
          <ac:spMkLst>
            <pc:docMk/>
            <pc:sldMk cId="2027015472" sldId="267"/>
            <ac:spMk id="52" creationId="{7EF532C1-9B79-2B34-AD01-DA71DAF0C526}"/>
          </ac:spMkLst>
        </pc:spChg>
        <pc:spChg chg="add mod">
          <ac:chgData name="Harter, Cameron" userId="d5e714f9-624c-4e2d-a249-94a4238b222e" providerId="ADAL" clId="{880A5E8A-14D0-45F6-8489-BAD60FAE8121}" dt="2024-04-12T03:59:30.571" v="1668"/>
          <ac:spMkLst>
            <pc:docMk/>
            <pc:sldMk cId="2027015472" sldId="267"/>
            <ac:spMk id="53" creationId="{78DB0EBE-4C37-A66B-0C52-FEB5D3F329C0}"/>
          </ac:spMkLst>
        </pc:spChg>
        <pc:spChg chg="del">
          <ac:chgData name="Harter, Cameron" userId="d5e714f9-624c-4e2d-a249-94a4238b222e" providerId="ADAL" clId="{880A5E8A-14D0-45F6-8489-BAD60FAE8121}" dt="2024-04-16T00:20:26.588" v="2969" actId="478"/>
          <ac:spMkLst>
            <pc:docMk/>
            <pc:sldMk cId="2027015472" sldId="267"/>
            <ac:spMk id="63" creationId="{65E2D019-CC4E-1A84-6E70-40FBDA89FC41}"/>
          </ac:spMkLst>
        </pc:spChg>
        <pc:spChg chg="del">
          <ac:chgData name="Harter, Cameron" userId="d5e714f9-624c-4e2d-a249-94a4238b222e" providerId="ADAL" clId="{880A5E8A-14D0-45F6-8489-BAD60FAE8121}" dt="2024-04-16T00:20:27.111" v="2970" actId="478"/>
          <ac:spMkLst>
            <pc:docMk/>
            <pc:sldMk cId="2027015472" sldId="267"/>
            <ac:spMk id="64" creationId="{4B526C50-37EF-7FF0-4DA2-3D3EFCB22646}"/>
          </ac:spMkLst>
        </pc:spChg>
        <pc:picChg chg="add mod">
          <ac:chgData name="Harter, Cameron" userId="d5e714f9-624c-4e2d-a249-94a4238b222e" providerId="ADAL" clId="{880A5E8A-14D0-45F6-8489-BAD60FAE8121}" dt="2024-04-12T04:01:48.368" v="1744" actId="1076"/>
          <ac:picMkLst>
            <pc:docMk/>
            <pc:sldMk cId="2027015472" sldId="267"/>
            <ac:picMk id="47" creationId="{A2899376-69F3-D222-474D-38244DC135E8}"/>
          </ac:picMkLst>
        </pc:picChg>
        <pc:cxnChg chg="mod">
          <ac:chgData name="Harter, Cameron" userId="d5e714f9-624c-4e2d-a249-94a4238b222e" providerId="ADAL" clId="{880A5E8A-14D0-45F6-8489-BAD60FAE8121}" dt="2024-04-12T03:31:56.588" v="1032" actId="1076"/>
          <ac:cxnSpMkLst>
            <pc:docMk/>
            <pc:sldMk cId="2027015472" sldId="267"/>
            <ac:cxnSpMk id="15" creationId="{D3C46A79-C5B8-6BA6-56B4-77F7D46CDB91}"/>
          </ac:cxnSpMkLst>
        </pc:cxnChg>
        <pc:cxnChg chg="mod">
          <ac:chgData name="Harter, Cameron" userId="d5e714f9-624c-4e2d-a249-94a4238b222e" providerId="ADAL" clId="{880A5E8A-14D0-45F6-8489-BAD60FAE8121}" dt="2024-04-12T03:46:01.338" v="1499" actId="1076"/>
          <ac:cxnSpMkLst>
            <pc:docMk/>
            <pc:sldMk cId="2027015472" sldId="267"/>
            <ac:cxnSpMk id="21" creationId="{D37F7B89-502E-24F4-7EA9-D326236595BB}"/>
          </ac:cxnSpMkLst>
        </pc:cxnChg>
        <pc:cxnChg chg="del mod">
          <ac:chgData name="Harter, Cameron" userId="d5e714f9-624c-4e2d-a249-94a4238b222e" providerId="ADAL" clId="{880A5E8A-14D0-45F6-8489-BAD60FAE8121}" dt="2024-04-12T03:39:55.678" v="1149" actId="478"/>
          <ac:cxnSpMkLst>
            <pc:docMk/>
            <pc:sldMk cId="2027015472" sldId="267"/>
            <ac:cxnSpMk id="31" creationId="{DCF92C2D-DEA1-01B1-54E5-7FBCE3412BE9}"/>
          </ac:cxnSpMkLst>
        </pc:cxnChg>
        <pc:cxnChg chg="add del mod">
          <ac:chgData name="Harter, Cameron" userId="d5e714f9-624c-4e2d-a249-94a4238b222e" providerId="ADAL" clId="{880A5E8A-14D0-45F6-8489-BAD60FAE8121}" dt="2024-04-12T03:46:03.304" v="1500" actId="478"/>
          <ac:cxnSpMkLst>
            <pc:docMk/>
            <pc:sldMk cId="2027015472" sldId="267"/>
            <ac:cxnSpMk id="35" creationId="{44D22122-7E34-CBA3-AE82-70090F60B97F}"/>
          </ac:cxnSpMkLst>
        </pc:cxnChg>
        <pc:cxnChg chg="del mod">
          <ac:chgData name="Harter, Cameron" userId="d5e714f9-624c-4e2d-a249-94a4238b222e" providerId="ADAL" clId="{880A5E8A-14D0-45F6-8489-BAD60FAE8121}" dt="2024-04-12T03:59:30.395" v="1667" actId="478"/>
          <ac:cxnSpMkLst>
            <pc:docMk/>
            <pc:sldMk cId="2027015472" sldId="267"/>
            <ac:cxnSpMk id="41" creationId="{D2841481-7339-0BE2-A0FB-1E8467B4E41A}"/>
          </ac:cxnSpMkLst>
        </pc:cxnChg>
        <pc:cxnChg chg="add mod">
          <ac:chgData name="Harter, Cameron" userId="d5e714f9-624c-4e2d-a249-94a4238b222e" providerId="ADAL" clId="{880A5E8A-14D0-45F6-8489-BAD60FAE8121}" dt="2024-04-12T03:59:30.395" v="1667" actId="478"/>
          <ac:cxnSpMkLst>
            <pc:docMk/>
            <pc:sldMk cId="2027015472" sldId="267"/>
            <ac:cxnSpMk id="44" creationId="{D627B087-123B-2921-65CD-669F56D138E3}"/>
          </ac:cxnSpMkLst>
        </pc:cxnChg>
        <pc:cxnChg chg="del mod">
          <ac:chgData name="Harter, Cameron" userId="d5e714f9-624c-4e2d-a249-94a4238b222e" providerId="ADAL" clId="{880A5E8A-14D0-45F6-8489-BAD60FAE8121}" dt="2024-04-12T03:59:30.395" v="1667" actId="478"/>
          <ac:cxnSpMkLst>
            <pc:docMk/>
            <pc:sldMk cId="2027015472" sldId="267"/>
            <ac:cxnSpMk id="45" creationId="{D5498CE3-D8A0-353B-21B4-01EE25283AFE}"/>
          </ac:cxnSpMkLst>
        </pc:cxnChg>
        <pc:cxnChg chg="add mod">
          <ac:chgData name="Harter, Cameron" userId="d5e714f9-624c-4e2d-a249-94a4238b222e" providerId="ADAL" clId="{880A5E8A-14D0-45F6-8489-BAD60FAE8121}" dt="2024-04-12T03:59:30.571" v="1668"/>
          <ac:cxnSpMkLst>
            <pc:docMk/>
            <pc:sldMk cId="2027015472" sldId="267"/>
            <ac:cxnSpMk id="54" creationId="{621B2DE5-32D1-9F9A-8287-E775F2E8853A}"/>
          </ac:cxnSpMkLst>
        </pc:cxnChg>
        <pc:cxnChg chg="add mod">
          <ac:chgData name="Harter, Cameron" userId="d5e714f9-624c-4e2d-a249-94a4238b222e" providerId="ADAL" clId="{880A5E8A-14D0-45F6-8489-BAD60FAE8121}" dt="2024-04-12T03:59:30.571" v="1668"/>
          <ac:cxnSpMkLst>
            <pc:docMk/>
            <pc:sldMk cId="2027015472" sldId="267"/>
            <ac:cxnSpMk id="55" creationId="{13C18FDF-57F1-2D6C-2087-CA6E6509C6AF}"/>
          </ac:cxnSpMkLst>
        </pc:cxnChg>
        <pc:cxnChg chg="mod">
          <ac:chgData name="Harter, Cameron" userId="d5e714f9-624c-4e2d-a249-94a4238b222e" providerId="ADAL" clId="{880A5E8A-14D0-45F6-8489-BAD60FAE8121}" dt="2024-04-12T03:46:11.283" v="1501" actId="14100"/>
          <ac:cxnSpMkLst>
            <pc:docMk/>
            <pc:sldMk cId="2027015472" sldId="267"/>
            <ac:cxnSpMk id="57" creationId="{C5C3B5EB-2DF3-ACEF-B6BD-F503BD03ED05}"/>
          </ac:cxnSpMkLst>
        </pc:cxnChg>
        <pc:cxnChg chg="del mod">
          <ac:chgData name="Harter, Cameron" userId="d5e714f9-624c-4e2d-a249-94a4238b222e" providerId="ADAL" clId="{880A5E8A-14D0-45F6-8489-BAD60FAE8121}" dt="2024-04-12T03:36:20.119" v="1093" actId="478"/>
          <ac:cxnSpMkLst>
            <pc:docMk/>
            <pc:sldMk cId="2027015472" sldId="267"/>
            <ac:cxnSpMk id="69" creationId="{D38ABEA3-6294-3B52-DDF3-6402D082C559}"/>
          </ac:cxnSpMkLst>
        </pc:cxnChg>
      </pc:sldChg>
      <pc:sldChg chg="new del">
        <pc:chgData name="Harter, Cameron" userId="d5e714f9-624c-4e2d-a249-94a4238b222e" providerId="ADAL" clId="{880A5E8A-14D0-45F6-8489-BAD60FAE8121}" dt="2024-04-12T03:53:16.270" v="1563" actId="2696"/>
        <pc:sldMkLst>
          <pc:docMk/>
          <pc:sldMk cId="1047918621" sldId="268"/>
        </pc:sldMkLst>
      </pc:sldChg>
      <pc:sldChg chg="addSp delSp modSp add del mod ord">
        <pc:chgData name="Harter, Cameron" userId="d5e714f9-624c-4e2d-a249-94a4238b222e" providerId="ADAL" clId="{880A5E8A-14D0-45F6-8489-BAD60FAE8121}" dt="2024-04-17T02:54:14.259" v="4141" actId="47"/>
        <pc:sldMkLst>
          <pc:docMk/>
          <pc:sldMk cId="4061538170" sldId="268"/>
        </pc:sldMkLst>
        <pc:spChg chg="mod">
          <ac:chgData name="Harter, Cameron" userId="d5e714f9-624c-4e2d-a249-94a4238b222e" providerId="ADAL" clId="{880A5E8A-14D0-45F6-8489-BAD60FAE8121}" dt="2024-04-12T21:21:56.794" v="1815"/>
          <ac:spMkLst>
            <pc:docMk/>
            <pc:sldMk cId="4061538170" sldId="268"/>
            <ac:spMk id="2" creationId="{9A3EE7E0-367E-7716-03D7-559AF0D4651C}"/>
          </ac:spMkLst>
        </pc:spChg>
        <pc:spChg chg="add mod">
          <ac:chgData name="Harter, Cameron" userId="d5e714f9-624c-4e2d-a249-94a4238b222e" providerId="ADAL" clId="{880A5E8A-14D0-45F6-8489-BAD60FAE8121}" dt="2024-04-14T22:29:43.063" v="2754"/>
          <ac:spMkLst>
            <pc:docMk/>
            <pc:sldMk cId="4061538170" sldId="268"/>
            <ac:spMk id="2" creationId="{AA5D6C2B-FECB-134B-7711-055C85D6A027}"/>
          </ac:spMkLst>
        </pc:spChg>
        <pc:spChg chg="mod">
          <ac:chgData name="Harter, Cameron" userId="d5e714f9-624c-4e2d-a249-94a4238b222e" providerId="ADAL" clId="{880A5E8A-14D0-45F6-8489-BAD60FAE8121}" dt="2024-04-17T00:01:46.485" v="3338" actId="207"/>
          <ac:spMkLst>
            <pc:docMk/>
            <pc:sldMk cId="4061538170" sldId="268"/>
            <ac:spMk id="3" creationId="{CBD43CE5-389C-81BD-12BB-3601CFA8B9B2}"/>
          </ac:spMkLst>
        </pc:spChg>
        <pc:spChg chg="mod">
          <ac:chgData name="Harter, Cameron" userId="d5e714f9-624c-4e2d-a249-94a4238b222e" providerId="ADAL" clId="{880A5E8A-14D0-45F6-8489-BAD60FAE8121}" dt="2024-04-14T00:29:57.279" v="2347" actId="207"/>
          <ac:spMkLst>
            <pc:docMk/>
            <pc:sldMk cId="4061538170" sldId="268"/>
            <ac:spMk id="4" creationId="{C868CD50-30F6-349F-1BCE-5C5730DD39F0}"/>
          </ac:spMkLst>
        </pc:spChg>
        <pc:spChg chg="mod">
          <ac:chgData name="Harter, Cameron" userId="d5e714f9-624c-4e2d-a249-94a4238b222e" providerId="ADAL" clId="{880A5E8A-14D0-45F6-8489-BAD60FAE8121}" dt="2024-04-12T03:57:25.462" v="1631" actId="1076"/>
          <ac:spMkLst>
            <pc:docMk/>
            <pc:sldMk cId="4061538170" sldId="268"/>
            <ac:spMk id="5" creationId="{0A679EAA-D749-B8B7-01DF-C46887B2A266}"/>
          </ac:spMkLst>
        </pc:spChg>
        <pc:spChg chg="del mod">
          <ac:chgData name="Harter, Cameron" userId="d5e714f9-624c-4e2d-a249-94a4238b222e" providerId="ADAL" clId="{880A5E8A-14D0-45F6-8489-BAD60FAE8121}" dt="2024-04-17T00:34:51.582" v="3921" actId="21"/>
          <ac:spMkLst>
            <pc:docMk/>
            <pc:sldMk cId="4061538170" sldId="268"/>
            <ac:spMk id="7" creationId="{21B4B4C1-3E97-FFC4-A6DC-650A2089FD88}"/>
          </ac:spMkLst>
        </pc:spChg>
        <pc:spChg chg="add del mod">
          <ac:chgData name="Harter, Cameron" userId="d5e714f9-624c-4e2d-a249-94a4238b222e" providerId="ADAL" clId="{880A5E8A-14D0-45F6-8489-BAD60FAE8121}" dt="2024-04-14T22:30:45.442" v="2757" actId="478"/>
          <ac:spMkLst>
            <pc:docMk/>
            <pc:sldMk cId="4061538170" sldId="268"/>
            <ac:spMk id="8" creationId="{229E9137-B5E2-D774-C43F-9EF1A398D3E2}"/>
          </ac:spMkLst>
        </pc:spChg>
        <pc:spChg chg="del mod">
          <ac:chgData name="Harter, Cameron" userId="d5e714f9-624c-4e2d-a249-94a4238b222e" providerId="ADAL" clId="{880A5E8A-14D0-45F6-8489-BAD60FAE8121}" dt="2024-04-14T22:31:21.600" v="2758" actId="478"/>
          <ac:spMkLst>
            <pc:docMk/>
            <pc:sldMk cId="4061538170" sldId="268"/>
            <ac:spMk id="9" creationId="{DFEB4ABC-25AB-24DD-A97B-05B182E2B540}"/>
          </ac:spMkLst>
        </pc:spChg>
        <pc:spChg chg="mod">
          <ac:chgData name="Harter, Cameron" userId="d5e714f9-624c-4e2d-a249-94a4238b222e" providerId="ADAL" clId="{880A5E8A-14D0-45F6-8489-BAD60FAE8121}" dt="2024-04-17T00:09:48.614" v="3551" actId="20577"/>
          <ac:spMkLst>
            <pc:docMk/>
            <pc:sldMk cId="4061538170" sldId="268"/>
            <ac:spMk id="10" creationId="{AA5B1F03-2124-6518-2745-DE2B6BE49C27}"/>
          </ac:spMkLst>
        </pc:spChg>
        <pc:spChg chg="mod">
          <ac:chgData name="Harter, Cameron" userId="d5e714f9-624c-4e2d-a249-94a4238b222e" providerId="ADAL" clId="{880A5E8A-14D0-45F6-8489-BAD60FAE8121}" dt="2024-04-14T00:30:13.277" v="2349" actId="207"/>
          <ac:spMkLst>
            <pc:docMk/>
            <pc:sldMk cId="4061538170" sldId="268"/>
            <ac:spMk id="12" creationId="{2EEDE6FF-36EB-9C73-2896-BDACE0E021F1}"/>
          </ac:spMkLst>
        </pc:spChg>
        <pc:spChg chg="mod">
          <ac:chgData name="Harter, Cameron" userId="d5e714f9-624c-4e2d-a249-94a4238b222e" providerId="ADAL" clId="{880A5E8A-14D0-45F6-8489-BAD60FAE8121}" dt="2024-04-12T03:57:25.462" v="1631" actId="1076"/>
          <ac:spMkLst>
            <pc:docMk/>
            <pc:sldMk cId="4061538170" sldId="268"/>
            <ac:spMk id="13" creationId="{03C4DB83-AFFF-6E2F-5F15-430BAFECDED1}"/>
          </ac:spMkLst>
        </pc:spChg>
        <pc:spChg chg="del">
          <ac:chgData name="Harter, Cameron" userId="d5e714f9-624c-4e2d-a249-94a4238b222e" providerId="ADAL" clId="{880A5E8A-14D0-45F6-8489-BAD60FAE8121}" dt="2024-04-14T22:31:21.600" v="2758" actId="478"/>
          <ac:spMkLst>
            <pc:docMk/>
            <pc:sldMk cId="4061538170" sldId="268"/>
            <ac:spMk id="14" creationId="{2E06E191-A015-8E5A-064F-FD76D3963B41}"/>
          </ac:spMkLst>
        </pc:spChg>
        <pc:spChg chg="add del mod">
          <ac:chgData name="Harter, Cameron" userId="d5e714f9-624c-4e2d-a249-94a4238b222e" providerId="ADAL" clId="{880A5E8A-14D0-45F6-8489-BAD60FAE8121}" dt="2024-04-16T23:56:11.046" v="3239" actId="478"/>
          <ac:spMkLst>
            <pc:docMk/>
            <pc:sldMk cId="4061538170" sldId="268"/>
            <ac:spMk id="15" creationId="{6AF1BFB9-61EB-7F77-DE53-A553C0F3FC13}"/>
          </ac:spMkLst>
        </pc:spChg>
        <pc:spChg chg="mod">
          <ac:chgData name="Harter, Cameron" userId="d5e714f9-624c-4e2d-a249-94a4238b222e" providerId="ADAL" clId="{880A5E8A-14D0-45F6-8489-BAD60FAE8121}" dt="2024-04-17T00:36:50.366" v="3937" actId="1076"/>
          <ac:spMkLst>
            <pc:docMk/>
            <pc:sldMk cId="4061538170" sldId="268"/>
            <ac:spMk id="17" creationId="{0F8F3B54-15F2-C59C-4379-5B41A1D2AC89}"/>
          </ac:spMkLst>
        </pc:spChg>
        <pc:spChg chg="mod">
          <ac:chgData name="Harter, Cameron" userId="d5e714f9-624c-4e2d-a249-94a4238b222e" providerId="ADAL" clId="{880A5E8A-14D0-45F6-8489-BAD60FAE8121}" dt="2024-04-17T00:36:50.366" v="3937" actId="1076"/>
          <ac:spMkLst>
            <pc:docMk/>
            <pc:sldMk cId="4061538170" sldId="268"/>
            <ac:spMk id="18" creationId="{7667EA6E-6EA4-D3C3-6F9E-A7E02184BF66}"/>
          </ac:spMkLst>
        </pc:spChg>
        <pc:spChg chg="mod">
          <ac:chgData name="Harter, Cameron" userId="d5e714f9-624c-4e2d-a249-94a4238b222e" providerId="ADAL" clId="{880A5E8A-14D0-45F6-8489-BAD60FAE8121}" dt="2024-04-17T00:36:50.366" v="3937" actId="1076"/>
          <ac:spMkLst>
            <pc:docMk/>
            <pc:sldMk cId="4061538170" sldId="268"/>
            <ac:spMk id="19" creationId="{CF8C4815-39AE-D369-A41B-0B4689B7E9CB}"/>
          </ac:spMkLst>
        </pc:spChg>
        <pc:spChg chg="mod">
          <ac:chgData name="Harter, Cameron" userId="d5e714f9-624c-4e2d-a249-94a4238b222e" providerId="ADAL" clId="{880A5E8A-14D0-45F6-8489-BAD60FAE8121}" dt="2024-04-17T00:36:50.366" v="3937" actId="1076"/>
          <ac:spMkLst>
            <pc:docMk/>
            <pc:sldMk cId="4061538170" sldId="268"/>
            <ac:spMk id="20" creationId="{34148FB2-42D9-C9BE-99F3-EEAFE9A4A6D0}"/>
          </ac:spMkLst>
        </pc:spChg>
        <pc:spChg chg="add mod">
          <ac:chgData name="Harter, Cameron" userId="d5e714f9-624c-4e2d-a249-94a4238b222e" providerId="ADAL" clId="{880A5E8A-14D0-45F6-8489-BAD60FAE8121}" dt="2024-04-14T22:32:07.725" v="2761" actId="1076"/>
          <ac:spMkLst>
            <pc:docMk/>
            <pc:sldMk cId="4061538170" sldId="268"/>
            <ac:spMk id="21" creationId="{229E9137-B5E2-D774-C43F-9EF1A398D3E2}"/>
          </ac:spMkLst>
        </pc:spChg>
        <pc:spChg chg="add del mod">
          <ac:chgData name="Harter, Cameron" userId="d5e714f9-624c-4e2d-a249-94a4238b222e" providerId="ADAL" clId="{880A5E8A-14D0-45F6-8489-BAD60FAE8121}" dt="2024-04-16T23:56:11.046" v="3239" actId="478"/>
          <ac:spMkLst>
            <pc:docMk/>
            <pc:sldMk cId="4061538170" sldId="268"/>
            <ac:spMk id="21" creationId="{736EE66E-27E5-45E6-AA3D-3CBAE38DC141}"/>
          </ac:spMkLst>
        </pc:spChg>
        <pc:spChg chg="del mod">
          <ac:chgData name="Harter, Cameron" userId="d5e714f9-624c-4e2d-a249-94a4238b222e" providerId="ADAL" clId="{880A5E8A-14D0-45F6-8489-BAD60FAE8121}" dt="2024-04-17T00:34:51.582" v="3921" actId="21"/>
          <ac:spMkLst>
            <pc:docMk/>
            <pc:sldMk cId="4061538170" sldId="268"/>
            <ac:spMk id="22" creationId="{249D42AB-23BB-FD54-E5A2-105975CC3155}"/>
          </ac:spMkLst>
        </pc:spChg>
        <pc:spChg chg="del mod">
          <ac:chgData name="Harter, Cameron" userId="d5e714f9-624c-4e2d-a249-94a4238b222e" providerId="ADAL" clId="{880A5E8A-14D0-45F6-8489-BAD60FAE8121}" dt="2024-04-17T00:34:51.582" v="3921" actId="21"/>
          <ac:spMkLst>
            <pc:docMk/>
            <pc:sldMk cId="4061538170" sldId="268"/>
            <ac:spMk id="23" creationId="{8B7D20EF-6528-E48F-0C6F-34C08F119780}"/>
          </ac:spMkLst>
        </pc:spChg>
        <pc:spChg chg="del mod">
          <ac:chgData name="Harter, Cameron" userId="d5e714f9-624c-4e2d-a249-94a4238b222e" providerId="ADAL" clId="{880A5E8A-14D0-45F6-8489-BAD60FAE8121}" dt="2024-04-17T00:34:51.582" v="3921" actId="21"/>
          <ac:spMkLst>
            <pc:docMk/>
            <pc:sldMk cId="4061538170" sldId="268"/>
            <ac:spMk id="24" creationId="{4D9AA98D-0889-9824-C9D6-A54C2816A6C4}"/>
          </ac:spMkLst>
        </pc:spChg>
        <pc:spChg chg="mod">
          <ac:chgData name="Harter, Cameron" userId="d5e714f9-624c-4e2d-a249-94a4238b222e" providerId="ADAL" clId="{880A5E8A-14D0-45F6-8489-BAD60FAE8121}" dt="2024-04-17T00:10:02.658" v="3563" actId="20577"/>
          <ac:spMkLst>
            <pc:docMk/>
            <pc:sldMk cId="4061538170" sldId="268"/>
            <ac:spMk id="25" creationId="{01B4DFA0-7DE8-489A-DE93-CEB02D80EA92}"/>
          </ac:spMkLst>
        </pc:spChg>
        <pc:spChg chg="del mod">
          <ac:chgData name="Harter, Cameron" userId="d5e714f9-624c-4e2d-a249-94a4238b222e" providerId="ADAL" clId="{880A5E8A-14D0-45F6-8489-BAD60FAE8121}" dt="2024-04-14T22:29:42.908" v="2753" actId="478"/>
          <ac:spMkLst>
            <pc:docMk/>
            <pc:sldMk cId="4061538170" sldId="268"/>
            <ac:spMk id="25" creationId="{C7A7B86E-99DF-8884-1D04-DDC732E6D953}"/>
          </ac:spMkLst>
        </pc:spChg>
        <pc:spChg chg="del">
          <ac:chgData name="Harter, Cameron" userId="d5e714f9-624c-4e2d-a249-94a4238b222e" providerId="ADAL" clId="{880A5E8A-14D0-45F6-8489-BAD60FAE8121}" dt="2024-04-17T00:26:09.712" v="3877" actId="478"/>
          <ac:spMkLst>
            <pc:docMk/>
            <pc:sldMk cId="4061538170" sldId="268"/>
            <ac:spMk id="26" creationId="{DDA73E1D-8823-897D-907A-B9DEA66EB6A9}"/>
          </ac:spMkLst>
        </pc:spChg>
        <pc:spChg chg="del mod">
          <ac:chgData name="Harter, Cameron" userId="d5e714f9-624c-4e2d-a249-94a4238b222e" providerId="ADAL" clId="{880A5E8A-14D0-45F6-8489-BAD60FAE8121}" dt="2024-04-17T00:26:09.331" v="3876" actId="478"/>
          <ac:spMkLst>
            <pc:docMk/>
            <pc:sldMk cId="4061538170" sldId="268"/>
            <ac:spMk id="27" creationId="{49EC9A4C-D047-2C0A-3D45-097142C421BF}"/>
          </ac:spMkLst>
        </pc:spChg>
        <pc:spChg chg="mod">
          <ac:chgData name="Harter, Cameron" userId="d5e714f9-624c-4e2d-a249-94a4238b222e" providerId="ADAL" clId="{880A5E8A-14D0-45F6-8489-BAD60FAE8121}" dt="2024-04-17T00:36:41.837" v="3935" actId="1076"/>
          <ac:spMkLst>
            <pc:docMk/>
            <pc:sldMk cId="4061538170" sldId="268"/>
            <ac:spMk id="28" creationId="{8105A354-8534-CAF4-1F4E-FB2A922ABA93}"/>
          </ac:spMkLst>
        </pc:spChg>
        <pc:spChg chg="mod">
          <ac:chgData name="Harter, Cameron" userId="d5e714f9-624c-4e2d-a249-94a4238b222e" providerId="ADAL" clId="{880A5E8A-14D0-45F6-8489-BAD60FAE8121}" dt="2024-04-17T00:36:41.837" v="3935" actId="1076"/>
          <ac:spMkLst>
            <pc:docMk/>
            <pc:sldMk cId="4061538170" sldId="268"/>
            <ac:spMk id="29" creationId="{853277D4-B5F7-B72A-B07A-F3733B5E4D52}"/>
          </ac:spMkLst>
        </pc:spChg>
        <pc:spChg chg="del">
          <ac:chgData name="Harter, Cameron" userId="d5e714f9-624c-4e2d-a249-94a4238b222e" providerId="ADAL" clId="{880A5E8A-14D0-45F6-8489-BAD60FAE8121}" dt="2024-04-15T23:47:26.786" v="2804" actId="478"/>
          <ac:spMkLst>
            <pc:docMk/>
            <pc:sldMk cId="4061538170" sldId="268"/>
            <ac:spMk id="30" creationId="{13ED9AAA-25A2-7F37-CD1B-6BF7F589E756}"/>
          </ac:spMkLst>
        </pc:spChg>
        <pc:spChg chg="add mod">
          <ac:chgData name="Harter, Cameron" userId="d5e714f9-624c-4e2d-a249-94a4238b222e" providerId="ADAL" clId="{880A5E8A-14D0-45F6-8489-BAD60FAE8121}" dt="2024-04-12T22:15:27.278" v="2057" actId="1035"/>
          <ac:spMkLst>
            <pc:docMk/>
            <pc:sldMk cId="4061538170" sldId="268"/>
            <ac:spMk id="32" creationId="{23D5F8F4-91ED-44FA-7AAF-3304DF17486B}"/>
          </ac:spMkLst>
        </pc:spChg>
        <pc:spChg chg="add del mod">
          <ac:chgData name="Harter, Cameron" userId="d5e714f9-624c-4e2d-a249-94a4238b222e" providerId="ADAL" clId="{880A5E8A-14D0-45F6-8489-BAD60FAE8121}" dt="2024-04-16T23:58:43.978" v="3274" actId="478"/>
          <ac:spMkLst>
            <pc:docMk/>
            <pc:sldMk cId="4061538170" sldId="268"/>
            <ac:spMk id="33" creationId="{72BDAB51-8BA4-6D98-5319-E25FCA0D8A9D}"/>
          </ac:spMkLst>
        </pc:spChg>
        <pc:spChg chg="add del mod">
          <ac:chgData name="Harter, Cameron" userId="d5e714f9-624c-4e2d-a249-94a4238b222e" providerId="ADAL" clId="{880A5E8A-14D0-45F6-8489-BAD60FAE8121}" dt="2024-04-16T23:58:43.978" v="3274" actId="478"/>
          <ac:spMkLst>
            <pc:docMk/>
            <pc:sldMk cId="4061538170" sldId="268"/>
            <ac:spMk id="34" creationId="{4D6C8E5E-CBB8-77E3-9616-F17681F725BC}"/>
          </ac:spMkLst>
        </pc:spChg>
        <pc:spChg chg="add mod">
          <ac:chgData name="Harter, Cameron" userId="d5e714f9-624c-4e2d-a249-94a4238b222e" providerId="ADAL" clId="{880A5E8A-14D0-45F6-8489-BAD60FAE8121}" dt="2024-04-17T00:37:01.262" v="3939" actId="1076"/>
          <ac:spMkLst>
            <pc:docMk/>
            <pc:sldMk cId="4061538170" sldId="268"/>
            <ac:spMk id="36" creationId="{97E48140-002F-0DAB-764B-2D99B994789A}"/>
          </ac:spMkLst>
        </pc:spChg>
        <pc:spChg chg="add mod">
          <ac:chgData name="Harter, Cameron" userId="d5e714f9-624c-4e2d-a249-94a4238b222e" providerId="ADAL" clId="{880A5E8A-14D0-45F6-8489-BAD60FAE8121}" dt="2024-04-17T00:37:01.262" v="3939" actId="1076"/>
          <ac:spMkLst>
            <pc:docMk/>
            <pc:sldMk cId="4061538170" sldId="268"/>
            <ac:spMk id="37" creationId="{2342F222-48DF-DD9E-1DC9-5DB8D414D7D1}"/>
          </ac:spMkLst>
        </pc:spChg>
        <pc:spChg chg="del mod">
          <ac:chgData name="Harter, Cameron" userId="d5e714f9-624c-4e2d-a249-94a4238b222e" providerId="ADAL" clId="{880A5E8A-14D0-45F6-8489-BAD60FAE8121}" dt="2024-04-14T22:31:21.600" v="2758" actId="478"/>
          <ac:spMkLst>
            <pc:docMk/>
            <pc:sldMk cId="4061538170" sldId="268"/>
            <ac:spMk id="59" creationId="{2240FDA1-D8CE-6B57-5F56-99950F5C84AA}"/>
          </ac:spMkLst>
        </pc:spChg>
        <pc:spChg chg="del">
          <ac:chgData name="Harter, Cameron" userId="d5e714f9-624c-4e2d-a249-94a4238b222e" providerId="ADAL" clId="{880A5E8A-14D0-45F6-8489-BAD60FAE8121}" dt="2024-04-14T22:31:21.600" v="2758" actId="478"/>
          <ac:spMkLst>
            <pc:docMk/>
            <pc:sldMk cId="4061538170" sldId="268"/>
            <ac:spMk id="60" creationId="{4015B68C-F580-365A-F6D3-563CB69737D2}"/>
          </ac:spMkLst>
        </pc:spChg>
        <pc:spChg chg="mod">
          <ac:chgData name="Harter, Cameron" userId="d5e714f9-624c-4e2d-a249-94a4238b222e" providerId="ADAL" clId="{880A5E8A-14D0-45F6-8489-BAD60FAE8121}" dt="2024-04-14T00:30:26.899" v="2351" actId="207"/>
          <ac:spMkLst>
            <pc:docMk/>
            <pc:sldMk cId="4061538170" sldId="268"/>
            <ac:spMk id="61" creationId="{47ADB046-7E81-059B-00CA-D49B7DB15B9C}"/>
          </ac:spMkLst>
        </pc:spChg>
        <pc:spChg chg="del">
          <ac:chgData name="Harter, Cameron" userId="d5e714f9-624c-4e2d-a249-94a4238b222e" providerId="ADAL" clId="{880A5E8A-14D0-45F6-8489-BAD60FAE8121}" dt="2024-04-17T00:26:07.757" v="3874" actId="478"/>
          <ac:spMkLst>
            <pc:docMk/>
            <pc:sldMk cId="4061538170" sldId="268"/>
            <ac:spMk id="63" creationId="{65E2D019-CC4E-1A84-6E70-40FBDA89FC41}"/>
          </ac:spMkLst>
        </pc:spChg>
        <pc:spChg chg="del">
          <ac:chgData name="Harter, Cameron" userId="d5e714f9-624c-4e2d-a249-94a4238b222e" providerId="ADAL" clId="{880A5E8A-14D0-45F6-8489-BAD60FAE8121}" dt="2024-04-17T00:26:07.234" v="3873" actId="478"/>
          <ac:spMkLst>
            <pc:docMk/>
            <pc:sldMk cId="4061538170" sldId="268"/>
            <ac:spMk id="64" creationId="{4B526C50-37EF-7FF0-4DA2-3D3EFCB22646}"/>
          </ac:spMkLst>
        </pc:spChg>
        <pc:cxnChg chg="mod">
          <ac:chgData name="Harter, Cameron" userId="d5e714f9-624c-4e2d-a249-94a4238b222e" providerId="ADAL" clId="{880A5E8A-14D0-45F6-8489-BAD60FAE8121}" dt="2024-04-17T00:36:50.366" v="3937" actId="1076"/>
          <ac:cxnSpMkLst>
            <pc:docMk/>
            <pc:sldMk cId="4061538170" sldId="268"/>
            <ac:cxnSpMk id="14" creationId="{E4758BB5-AE0D-8327-0C94-8BDCF12AB7A8}"/>
          </ac:cxnSpMkLst>
        </pc:cxnChg>
        <pc:cxnChg chg="del">
          <ac:chgData name="Harter, Cameron" userId="d5e714f9-624c-4e2d-a249-94a4238b222e" providerId="ADAL" clId="{880A5E8A-14D0-45F6-8489-BAD60FAE8121}" dt="2024-04-15T23:47:27.274" v="2805" actId="478"/>
          <ac:cxnSpMkLst>
            <pc:docMk/>
            <pc:sldMk cId="4061538170" sldId="268"/>
            <ac:cxnSpMk id="15" creationId="{D3C46A79-C5B8-6BA6-56B4-77F7D46CDB91}"/>
          </ac:cxnSpMkLst>
        </pc:cxnChg>
        <pc:cxnChg chg="del mod">
          <ac:chgData name="Harter, Cameron" userId="d5e714f9-624c-4e2d-a249-94a4238b222e" providerId="ADAL" clId="{880A5E8A-14D0-45F6-8489-BAD60FAE8121}" dt="2024-04-14T00:36:20.214" v="2386" actId="478"/>
          <ac:cxnSpMkLst>
            <pc:docMk/>
            <pc:sldMk cId="4061538170" sldId="268"/>
            <ac:cxnSpMk id="21" creationId="{D37F7B89-502E-24F4-7EA9-D326236595BB}"/>
          </ac:cxnSpMkLst>
        </pc:cxnChg>
        <pc:cxnChg chg="mod">
          <ac:chgData name="Harter, Cameron" userId="d5e714f9-624c-4e2d-a249-94a4238b222e" providerId="ADAL" clId="{880A5E8A-14D0-45F6-8489-BAD60FAE8121}" dt="2024-04-17T00:36:50.366" v="3937" actId="1076"/>
          <ac:cxnSpMkLst>
            <pc:docMk/>
            <pc:sldMk cId="4061538170" sldId="268"/>
            <ac:cxnSpMk id="31" creationId="{DCF92C2D-DEA1-01B1-54E5-7FBCE3412BE9}"/>
          </ac:cxnSpMkLst>
        </pc:cxnChg>
        <pc:cxnChg chg="add del mod">
          <ac:chgData name="Harter, Cameron" userId="d5e714f9-624c-4e2d-a249-94a4238b222e" providerId="ADAL" clId="{880A5E8A-14D0-45F6-8489-BAD60FAE8121}" dt="2024-04-14T00:36:53.266" v="2398" actId="478"/>
          <ac:cxnSpMkLst>
            <pc:docMk/>
            <pc:sldMk cId="4061538170" sldId="268"/>
            <ac:cxnSpMk id="34" creationId="{6DAB5F44-4C63-E7FE-0175-3429BF933005}"/>
          </ac:cxnSpMkLst>
        </pc:cxnChg>
        <pc:cxnChg chg="add del mod">
          <ac:chgData name="Harter, Cameron" userId="d5e714f9-624c-4e2d-a249-94a4238b222e" providerId="ADAL" clId="{880A5E8A-14D0-45F6-8489-BAD60FAE8121}" dt="2024-04-17T00:00:35.648" v="3323" actId="478"/>
          <ac:cxnSpMkLst>
            <pc:docMk/>
            <pc:sldMk cId="4061538170" sldId="268"/>
            <ac:cxnSpMk id="39" creationId="{CEF21815-5AB8-5B96-A8C5-507A47FB0233}"/>
          </ac:cxnSpMkLst>
        </pc:cxnChg>
        <pc:cxnChg chg="add del mod">
          <ac:chgData name="Harter, Cameron" userId="d5e714f9-624c-4e2d-a249-94a4238b222e" providerId="ADAL" clId="{880A5E8A-14D0-45F6-8489-BAD60FAE8121}" dt="2024-04-17T00:01:03.930" v="3329" actId="478"/>
          <ac:cxnSpMkLst>
            <pc:docMk/>
            <pc:sldMk cId="4061538170" sldId="268"/>
            <ac:cxnSpMk id="41" creationId="{AC4D221E-B785-F706-5886-8348CE58A3AC}"/>
          </ac:cxnSpMkLst>
        </pc:cxnChg>
        <pc:cxnChg chg="mod">
          <ac:chgData name="Harter, Cameron" userId="d5e714f9-624c-4e2d-a249-94a4238b222e" providerId="ADAL" clId="{880A5E8A-14D0-45F6-8489-BAD60FAE8121}" dt="2024-04-12T03:57:25.462" v="1631" actId="1076"/>
          <ac:cxnSpMkLst>
            <pc:docMk/>
            <pc:sldMk cId="4061538170" sldId="268"/>
            <ac:cxnSpMk id="41" creationId="{D2841481-7339-0BE2-A0FB-1E8467B4E41A}"/>
          </ac:cxnSpMkLst>
        </pc:cxnChg>
        <pc:cxnChg chg="mod">
          <ac:chgData name="Harter, Cameron" userId="d5e714f9-624c-4e2d-a249-94a4238b222e" providerId="ADAL" clId="{880A5E8A-14D0-45F6-8489-BAD60FAE8121}" dt="2024-04-12T03:57:25.462" v="1631" actId="1076"/>
          <ac:cxnSpMkLst>
            <pc:docMk/>
            <pc:sldMk cId="4061538170" sldId="268"/>
            <ac:cxnSpMk id="45" creationId="{D5498CE3-D8A0-353B-21B4-01EE25283AFE}"/>
          </ac:cxnSpMkLst>
        </pc:cxnChg>
        <pc:cxnChg chg="mod">
          <ac:chgData name="Harter, Cameron" userId="d5e714f9-624c-4e2d-a249-94a4238b222e" providerId="ADAL" clId="{880A5E8A-14D0-45F6-8489-BAD60FAE8121}" dt="2024-04-17T00:36:44.207" v="3936" actId="14100"/>
          <ac:cxnSpMkLst>
            <pc:docMk/>
            <pc:sldMk cId="4061538170" sldId="268"/>
            <ac:cxnSpMk id="47" creationId="{E420AF80-7F22-3C0E-5C62-EDB701C9A9EC}"/>
          </ac:cxnSpMkLst>
        </pc:cxnChg>
        <pc:cxnChg chg="add del mod">
          <ac:chgData name="Harter, Cameron" userId="d5e714f9-624c-4e2d-a249-94a4238b222e" providerId="ADAL" clId="{880A5E8A-14D0-45F6-8489-BAD60FAE8121}" dt="2024-04-14T00:36:27.534" v="2389" actId="478"/>
          <ac:cxnSpMkLst>
            <pc:docMk/>
            <pc:sldMk cId="4061538170" sldId="268"/>
            <ac:cxnSpMk id="52" creationId="{2DA3B5B9-5409-6EFD-BFE9-30DF2277D57B}"/>
          </ac:cxnSpMkLst>
        </pc:cxnChg>
        <pc:cxnChg chg="add">
          <ac:chgData name="Harter, Cameron" userId="d5e714f9-624c-4e2d-a249-94a4238b222e" providerId="ADAL" clId="{880A5E8A-14D0-45F6-8489-BAD60FAE8121}" dt="2024-04-17T00:01:11.770" v="3330" actId="11529"/>
          <ac:cxnSpMkLst>
            <pc:docMk/>
            <pc:sldMk cId="4061538170" sldId="268"/>
            <ac:cxnSpMk id="52" creationId="{6DF2F87F-BAA0-A397-E761-847D6F8AB4A9}"/>
          </ac:cxnSpMkLst>
        </pc:cxnChg>
        <pc:cxnChg chg="add mod">
          <ac:chgData name="Harter, Cameron" userId="d5e714f9-624c-4e2d-a249-94a4238b222e" providerId="ADAL" clId="{880A5E8A-14D0-45F6-8489-BAD60FAE8121}" dt="2024-04-17T00:01:38.514" v="3337" actId="14100"/>
          <ac:cxnSpMkLst>
            <pc:docMk/>
            <pc:sldMk cId="4061538170" sldId="268"/>
            <ac:cxnSpMk id="54" creationId="{E1305AEA-6A83-8A2D-7B3B-99EA56E9FAC7}"/>
          </ac:cxnSpMkLst>
        </pc:cxnChg>
        <pc:cxnChg chg="add del mod">
          <ac:chgData name="Harter, Cameron" userId="d5e714f9-624c-4e2d-a249-94a4238b222e" providerId="ADAL" clId="{880A5E8A-14D0-45F6-8489-BAD60FAE8121}" dt="2024-04-14T00:36:51.341" v="2397" actId="11529"/>
          <ac:cxnSpMkLst>
            <pc:docMk/>
            <pc:sldMk cId="4061538170" sldId="268"/>
            <ac:cxnSpMk id="55" creationId="{5B76ED50-406A-6544-0CD0-B00693882488}"/>
          </ac:cxnSpMkLst>
        </pc:cxnChg>
        <pc:cxnChg chg="add mod">
          <ac:chgData name="Harter, Cameron" userId="d5e714f9-624c-4e2d-a249-94a4238b222e" providerId="ADAL" clId="{880A5E8A-14D0-45F6-8489-BAD60FAE8121}" dt="2024-04-17T00:37:01.262" v="3939" actId="1076"/>
          <ac:cxnSpMkLst>
            <pc:docMk/>
            <pc:sldMk cId="4061538170" sldId="268"/>
            <ac:cxnSpMk id="56" creationId="{12CFEDD2-6E2D-A8C8-2AC6-4B2E62FF5B6B}"/>
          </ac:cxnSpMkLst>
        </pc:cxnChg>
        <pc:cxnChg chg="mod">
          <ac:chgData name="Harter, Cameron" userId="d5e714f9-624c-4e2d-a249-94a4238b222e" providerId="ADAL" clId="{880A5E8A-14D0-45F6-8489-BAD60FAE8121}" dt="2024-04-14T00:35:41.586" v="2377" actId="14100"/>
          <ac:cxnSpMkLst>
            <pc:docMk/>
            <pc:sldMk cId="4061538170" sldId="268"/>
            <ac:cxnSpMk id="57" creationId="{C5C3B5EB-2DF3-ACEF-B6BD-F503BD03ED05}"/>
          </ac:cxnSpMkLst>
        </pc:cxnChg>
        <pc:cxnChg chg="del mod">
          <ac:chgData name="Harter, Cameron" userId="d5e714f9-624c-4e2d-a249-94a4238b222e" providerId="ADAL" clId="{880A5E8A-14D0-45F6-8489-BAD60FAE8121}" dt="2024-04-17T00:34:51.582" v="3921" actId="21"/>
          <ac:cxnSpMkLst>
            <pc:docMk/>
            <pc:sldMk cId="4061538170" sldId="268"/>
            <ac:cxnSpMk id="67" creationId="{ACA5ECC0-DA37-356E-1EF6-96ACE48DF3B3}"/>
          </ac:cxnSpMkLst>
        </pc:cxnChg>
        <pc:cxnChg chg="del mod">
          <ac:chgData name="Harter, Cameron" userId="d5e714f9-624c-4e2d-a249-94a4238b222e" providerId="ADAL" clId="{880A5E8A-14D0-45F6-8489-BAD60FAE8121}" dt="2024-04-17T00:34:54.106" v="3922" actId="478"/>
          <ac:cxnSpMkLst>
            <pc:docMk/>
            <pc:sldMk cId="4061538170" sldId="268"/>
            <ac:cxnSpMk id="69" creationId="{D38ABEA3-6294-3B52-DDF3-6402D082C559}"/>
          </ac:cxnSpMkLst>
        </pc:cxnChg>
        <pc:cxnChg chg="del mod">
          <ac:chgData name="Harter, Cameron" userId="d5e714f9-624c-4e2d-a249-94a4238b222e" providerId="ADAL" clId="{880A5E8A-14D0-45F6-8489-BAD60FAE8121}" dt="2024-04-14T22:31:21.600" v="2758" actId="478"/>
          <ac:cxnSpMkLst>
            <pc:docMk/>
            <pc:sldMk cId="4061538170" sldId="268"/>
            <ac:cxnSpMk id="75" creationId="{187DAB38-6427-9AFF-ACFA-CFC943BB47E9}"/>
          </ac:cxnSpMkLst>
        </pc:cxnChg>
      </pc:sldChg>
      <pc:sldChg chg="addSp delSp modSp new mod">
        <pc:chgData name="Harter, Cameron" userId="d5e714f9-624c-4e2d-a249-94a4238b222e" providerId="ADAL" clId="{880A5E8A-14D0-45F6-8489-BAD60FAE8121}" dt="2024-04-17T01:12:48.060" v="4120" actId="20577"/>
        <pc:sldMkLst>
          <pc:docMk/>
          <pc:sldMk cId="1613091809" sldId="269"/>
        </pc:sldMkLst>
        <pc:spChg chg="add mod">
          <ac:chgData name="Harter, Cameron" userId="d5e714f9-624c-4e2d-a249-94a4238b222e" providerId="ADAL" clId="{880A5E8A-14D0-45F6-8489-BAD60FAE8121}" dt="2024-04-17T01:11:48.456" v="4033" actId="20577"/>
          <ac:spMkLst>
            <pc:docMk/>
            <pc:sldMk cId="1613091809" sldId="269"/>
            <ac:spMk id="2" creationId="{B1AF23F3-09F6-472A-ACBE-8E510957016D}"/>
          </ac:spMkLst>
        </pc:spChg>
        <pc:spChg chg="del">
          <ac:chgData name="Harter, Cameron" userId="d5e714f9-624c-4e2d-a249-94a4238b222e" providerId="ADAL" clId="{880A5E8A-14D0-45F6-8489-BAD60FAE8121}" dt="2024-04-12T21:25:45.984" v="1858" actId="478"/>
          <ac:spMkLst>
            <pc:docMk/>
            <pc:sldMk cId="1613091809" sldId="269"/>
            <ac:spMk id="2" creationId="{F4729F8F-03D5-17FC-AD5F-81D54F0890DA}"/>
          </ac:spMkLst>
        </pc:spChg>
        <pc:spChg chg="mod">
          <ac:chgData name="Harter, Cameron" userId="d5e714f9-624c-4e2d-a249-94a4238b222e" providerId="ADAL" clId="{880A5E8A-14D0-45F6-8489-BAD60FAE8121}" dt="2024-04-12T22:26:34.320" v="2206" actId="1035"/>
          <ac:spMkLst>
            <pc:docMk/>
            <pc:sldMk cId="1613091809" sldId="269"/>
            <ac:spMk id="3" creationId="{9A1ED3E4-773F-9F68-14C2-7FC04AD78394}"/>
          </ac:spMkLst>
        </pc:spChg>
        <pc:spChg chg="add mod">
          <ac:chgData name="Harter, Cameron" userId="d5e714f9-624c-4e2d-a249-94a4238b222e" providerId="ADAL" clId="{880A5E8A-14D0-45F6-8489-BAD60FAE8121}" dt="2024-04-17T01:12:02.705" v="4061" actId="20577"/>
          <ac:spMkLst>
            <pc:docMk/>
            <pc:sldMk cId="1613091809" sldId="269"/>
            <ac:spMk id="4" creationId="{98E6337D-C7A3-AEC0-0088-FD0F553D0C75}"/>
          </ac:spMkLst>
        </pc:spChg>
        <pc:spChg chg="add mod">
          <ac:chgData name="Harter, Cameron" userId="d5e714f9-624c-4e2d-a249-94a4238b222e" providerId="ADAL" clId="{880A5E8A-14D0-45F6-8489-BAD60FAE8121}" dt="2024-04-17T01:12:13.713" v="4076" actId="20577"/>
          <ac:spMkLst>
            <pc:docMk/>
            <pc:sldMk cId="1613091809" sldId="269"/>
            <ac:spMk id="6" creationId="{E9E779CC-1D7F-AB1E-6983-EA99F74C15BE}"/>
          </ac:spMkLst>
        </pc:spChg>
        <pc:spChg chg="add mod">
          <ac:chgData name="Harter, Cameron" userId="d5e714f9-624c-4e2d-a249-94a4238b222e" providerId="ADAL" clId="{880A5E8A-14D0-45F6-8489-BAD60FAE8121}" dt="2024-04-17T01:12:25.767" v="4098" actId="20577"/>
          <ac:spMkLst>
            <pc:docMk/>
            <pc:sldMk cId="1613091809" sldId="269"/>
            <ac:spMk id="7" creationId="{E3BB6C8A-2618-CACD-38E0-65CFB3571797}"/>
          </ac:spMkLst>
        </pc:spChg>
        <pc:spChg chg="add mod">
          <ac:chgData name="Harter, Cameron" userId="d5e714f9-624c-4e2d-a249-94a4238b222e" providerId="ADAL" clId="{880A5E8A-14D0-45F6-8489-BAD60FAE8121}" dt="2024-04-17T01:12:37.853" v="4113" actId="20577"/>
          <ac:spMkLst>
            <pc:docMk/>
            <pc:sldMk cId="1613091809" sldId="269"/>
            <ac:spMk id="8" creationId="{7411C6E6-338E-FCB8-C676-D2D0B91FA72D}"/>
          </ac:spMkLst>
        </pc:spChg>
        <pc:spChg chg="add mod">
          <ac:chgData name="Harter, Cameron" userId="d5e714f9-624c-4e2d-a249-94a4238b222e" providerId="ADAL" clId="{880A5E8A-14D0-45F6-8489-BAD60FAE8121}" dt="2024-04-17T01:12:48.060" v="4120" actId="20577"/>
          <ac:spMkLst>
            <pc:docMk/>
            <pc:sldMk cId="1613091809" sldId="269"/>
            <ac:spMk id="10" creationId="{8A72B7E5-E353-3CB8-8ED2-F267463013BE}"/>
          </ac:spMkLst>
        </pc:spChg>
        <pc:picChg chg="add del mod">
          <ac:chgData name="Harter, Cameron" userId="d5e714f9-624c-4e2d-a249-94a4238b222e" providerId="ADAL" clId="{880A5E8A-14D0-45F6-8489-BAD60FAE8121}" dt="2024-04-12T21:26:22.344" v="1860" actId="478"/>
          <ac:picMkLst>
            <pc:docMk/>
            <pc:sldMk cId="1613091809" sldId="269"/>
            <ac:picMk id="3" creationId="{21C9CACF-5D5D-A99B-687B-3686CCDAC2CD}"/>
          </ac:picMkLst>
        </pc:picChg>
        <pc:picChg chg="add mod">
          <ac:chgData name="Harter, Cameron" userId="d5e714f9-624c-4e2d-a249-94a4238b222e" providerId="ADAL" clId="{880A5E8A-14D0-45F6-8489-BAD60FAE8121}" dt="2024-04-12T21:26:44.951" v="1864" actId="1076"/>
          <ac:picMkLst>
            <pc:docMk/>
            <pc:sldMk cId="1613091809" sldId="269"/>
            <ac:picMk id="5" creationId="{DE5A3C9D-3919-AEB3-F311-A3061A48C68D}"/>
          </ac:picMkLst>
        </pc:picChg>
        <pc:picChg chg="add del mod">
          <ac:chgData name="Harter, Cameron" userId="d5e714f9-624c-4e2d-a249-94a4238b222e" providerId="ADAL" clId="{880A5E8A-14D0-45F6-8489-BAD60FAE8121}" dt="2024-04-12T21:27:14.474" v="1869" actId="478"/>
          <ac:picMkLst>
            <pc:docMk/>
            <pc:sldMk cId="1613091809" sldId="269"/>
            <ac:picMk id="7" creationId="{529C3577-F5DB-7DCB-84EB-E4C6A93975A1}"/>
          </ac:picMkLst>
        </pc:picChg>
        <pc:picChg chg="add mod">
          <ac:chgData name="Harter, Cameron" userId="d5e714f9-624c-4e2d-a249-94a4238b222e" providerId="ADAL" clId="{880A5E8A-14D0-45F6-8489-BAD60FAE8121}" dt="2024-04-12T21:27:31.801" v="1873" actId="208"/>
          <ac:picMkLst>
            <pc:docMk/>
            <pc:sldMk cId="1613091809" sldId="269"/>
            <ac:picMk id="9" creationId="{2FE9F807-D17C-2B73-C6DD-A825A175869A}"/>
          </ac:picMkLst>
        </pc:picChg>
        <pc:picChg chg="add mod">
          <ac:chgData name="Harter, Cameron" userId="d5e714f9-624c-4e2d-a249-94a4238b222e" providerId="ADAL" clId="{880A5E8A-14D0-45F6-8489-BAD60FAE8121}" dt="2024-04-12T21:28:30.797" v="1881" actId="1076"/>
          <ac:picMkLst>
            <pc:docMk/>
            <pc:sldMk cId="1613091809" sldId="269"/>
            <ac:picMk id="11" creationId="{AD499EF4-7C73-1213-0DF1-83DF2412FF4F}"/>
          </ac:picMkLst>
        </pc:picChg>
        <pc:picChg chg="add mod">
          <ac:chgData name="Harter, Cameron" userId="d5e714f9-624c-4e2d-a249-94a4238b222e" providerId="ADAL" clId="{880A5E8A-14D0-45F6-8489-BAD60FAE8121}" dt="2024-04-12T21:28:28.849" v="1880" actId="1076"/>
          <ac:picMkLst>
            <pc:docMk/>
            <pc:sldMk cId="1613091809" sldId="269"/>
            <ac:picMk id="13" creationId="{93C51635-49B7-10B2-BFD7-7428ECBE0072}"/>
          </ac:picMkLst>
        </pc:picChg>
        <pc:picChg chg="add mod">
          <ac:chgData name="Harter, Cameron" userId="d5e714f9-624c-4e2d-a249-94a4238b222e" providerId="ADAL" clId="{880A5E8A-14D0-45F6-8489-BAD60FAE8121}" dt="2024-04-12T21:28:50.719" v="1885" actId="1076"/>
          <ac:picMkLst>
            <pc:docMk/>
            <pc:sldMk cId="1613091809" sldId="269"/>
            <ac:picMk id="15" creationId="{CF038B76-964C-D50B-004E-86FE67BC4E74}"/>
          </ac:picMkLst>
        </pc:picChg>
        <pc:picChg chg="add mod">
          <ac:chgData name="Harter, Cameron" userId="d5e714f9-624c-4e2d-a249-94a4238b222e" providerId="ADAL" clId="{880A5E8A-14D0-45F6-8489-BAD60FAE8121}" dt="2024-04-12T21:29:37.232" v="1888" actId="208"/>
          <ac:picMkLst>
            <pc:docMk/>
            <pc:sldMk cId="1613091809" sldId="269"/>
            <ac:picMk id="17" creationId="{97EFC4EC-13BA-7EE3-17E5-E176C907DCC0}"/>
          </ac:picMkLst>
        </pc:picChg>
      </pc:sldChg>
      <pc:sldChg chg="addSp delSp modSp new mod">
        <pc:chgData name="Harter, Cameron" userId="d5e714f9-624c-4e2d-a249-94a4238b222e" providerId="ADAL" clId="{880A5E8A-14D0-45F6-8489-BAD60FAE8121}" dt="2024-04-17T00:53:42.731" v="3965" actId="14100"/>
        <pc:sldMkLst>
          <pc:docMk/>
          <pc:sldMk cId="738657137" sldId="270"/>
        </pc:sldMkLst>
        <pc:spChg chg="del mod">
          <ac:chgData name="Harter, Cameron" userId="d5e714f9-624c-4e2d-a249-94a4238b222e" providerId="ADAL" clId="{880A5E8A-14D0-45F6-8489-BAD60FAE8121}" dt="2024-04-12T22:02:36.505" v="1891" actId="478"/>
          <ac:spMkLst>
            <pc:docMk/>
            <pc:sldMk cId="738657137" sldId="270"/>
            <ac:spMk id="2" creationId="{75FDDA50-D706-E767-FB93-BD7A1B1F193B}"/>
          </ac:spMkLst>
        </pc:spChg>
        <pc:spChg chg="add mod">
          <ac:chgData name="Harter, Cameron" userId="d5e714f9-624c-4e2d-a249-94a4238b222e" providerId="ADAL" clId="{880A5E8A-14D0-45F6-8489-BAD60FAE8121}" dt="2024-04-12T22:02:55.504" v="1909" actId="20577"/>
          <ac:spMkLst>
            <pc:docMk/>
            <pc:sldMk cId="738657137" sldId="270"/>
            <ac:spMk id="3" creationId="{68D760C7-DB82-5ACF-AD9C-23AA24D1E3A2}"/>
          </ac:spMkLst>
        </pc:spChg>
        <pc:spChg chg="add mod">
          <ac:chgData name="Harter, Cameron" userId="d5e714f9-624c-4e2d-a249-94a4238b222e" providerId="ADAL" clId="{880A5E8A-14D0-45F6-8489-BAD60FAE8121}" dt="2024-04-12T22:26:44.047" v="2214"/>
          <ac:spMkLst>
            <pc:docMk/>
            <pc:sldMk cId="738657137" sldId="270"/>
            <ac:spMk id="4" creationId="{34839107-5281-83A7-A2A1-BE0C03848223}"/>
          </ac:spMkLst>
        </pc:spChg>
        <pc:spChg chg="add mod">
          <ac:chgData name="Harter, Cameron" userId="d5e714f9-624c-4e2d-a249-94a4238b222e" providerId="ADAL" clId="{880A5E8A-14D0-45F6-8489-BAD60FAE8121}" dt="2024-04-12T22:26:49.575" v="2218"/>
          <ac:spMkLst>
            <pc:docMk/>
            <pc:sldMk cId="738657137" sldId="270"/>
            <ac:spMk id="5" creationId="{61F4081C-1436-E86D-E9C3-5A678E6083A0}"/>
          </ac:spMkLst>
        </pc:spChg>
        <pc:spChg chg="add del mod">
          <ac:chgData name="Harter, Cameron" userId="d5e714f9-624c-4e2d-a249-94a4238b222e" providerId="ADAL" clId="{880A5E8A-14D0-45F6-8489-BAD60FAE8121}" dt="2024-04-14T00:49:00.024" v="2423" actId="478"/>
          <ac:spMkLst>
            <pc:docMk/>
            <pc:sldMk cId="738657137" sldId="270"/>
            <ac:spMk id="8" creationId="{1577D74E-3FB1-30F2-A9EF-7E6C8ED8E6D7}"/>
          </ac:spMkLst>
        </pc:spChg>
        <pc:spChg chg="add del mod">
          <ac:chgData name="Harter, Cameron" userId="d5e714f9-624c-4e2d-a249-94a4238b222e" providerId="ADAL" clId="{880A5E8A-14D0-45F6-8489-BAD60FAE8121}" dt="2024-04-14T00:50:11.255" v="2438" actId="478"/>
          <ac:spMkLst>
            <pc:docMk/>
            <pc:sldMk cId="738657137" sldId="270"/>
            <ac:spMk id="9" creationId="{DC6E77FD-C539-4949-7033-CDDFEB24E69F}"/>
          </ac:spMkLst>
        </pc:spChg>
        <pc:spChg chg="add mod">
          <ac:chgData name="Harter, Cameron" userId="d5e714f9-624c-4e2d-a249-94a4238b222e" providerId="ADAL" clId="{880A5E8A-14D0-45F6-8489-BAD60FAE8121}" dt="2024-04-17T00:53:42.731" v="3965" actId="14100"/>
          <ac:spMkLst>
            <pc:docMk/>
            <pc:sldMk cId="738657137" sldId="270"/>
            <ac:spMk id="17" creationId="{E2484197-06F9-3A1A-B6D3-F5B5F0F4DD6F}"/>
          </ac:spMkLst>
        </pc:spChg>
        <pc:spChg chg="add del mod">
          <ac:chgData name="Harter, Cameron" userId="d5e714f9-624c-4e2d-a249-94a4238b222e" providerId="ADAL" clId="{880A5E8A-14D0-45F6-8489-BAD60FAE8121}" dt="2024-04-14T00:53:29.693" v="2543" actId="20577"/>
          <ac:spMkLst>
            <pc:docMk/>
            <pc:sldMk cId="738657137" sldId="270"/>
            <ac:spMk id="18" creationId="{3A87CE0F-2FE7-56FC-1C02-7730751C9DA4}"/>
          </ac:spMkLst>
        </pc:spChg>
        <pc:spChg chg="add mod">
          <ac:chgData name="Harter, Cameron" userId="d5e714f9-624c-4e2d-a249-94a4238b222e" providerId="ADAL" clId="{880A5E8A-14D0-45F6-8489-BAD60FAE8121}" dt="2024-04-14T00:54:34.130" v="2561" actId="20577"/>
          <ac:spMkLst>
            <pc:docMk/>
            <pc:sldMk cId="738657137" sldId="270"/>
            <ac:spMk id="21" creationId="{FF14F2CB-7BF2-F74E-3747-18D3EA9D297B}"/>
          </ac:spMkLst>
        </pc:spChg>
        <pc:picChg chg="add mod">
          <ac:chgData name="Harter, Cameron" userId="d5e714f9-624c-4e2d-a249-94a4238b222e" providerId="ADAL" clId="{880A5E8A-14D0-45F6-8489-BAD60FAE8121}" dt="2024-04-14T00:49:45.589" v="2434" actId="1076"/>
          <ac:picMkLst>
            <pc:docMk/>
            <pc:sldMk cId="738657137" sldId="270"/>
            <ac:picMk id="4" creationId="{6B227D96-5B75-6682-B72C-2C3916C0A61D}"/>
          </ac:picMkLst>
        </pc:picChg>
        <pc:picChg chg="add mod">
          <ac:chgData name="Harter, Cameron" userId="d5e714f9-624c-4e2d-a249-94a4238b222e" providerId="ADAL" clId="{880A5E8A-14D0-45F6-8489-BAD60FAE8121}" dt="2024-04-14T00:53:25.126" v="2531" actId="1076"/>
          <ac:picMkLst>
            <pc:docMk/>
            <pc:sldMk cId="738657137" sldId="270"/>
            <ac:picMk id="20" creationId="{44369EE9-7740-BE7E-B0C8-2B1FF3F15593}"/>
          </ac:picMkLst>
        </pc:picChg>
        <pc:inkChg chg="add del">
          <ac:chgData name="Harter, Cameron" userId="d5e714f9-624c-4e2d-a249-94a4238b222e" providerId="ADAL" clId="{880A5E8A-14D0-45F6-8489-BAD60FAE8121}" dt="2024-04-14T00:45:30.198" v="2413" actId="9405"/>
          <ac:inkMkLst>
            <pc:docMk/>
            <pc:sldMk cId="738657137" sldId="270"/>
            <ac:inkMk id="5" creationId="{BC463254-15FA-6684-E234-FD3F25619CF4}"/>
          </ac:inkMkLst>
        </pc:inkChg>
        <pc:inkChg chg="add del">
          <ac:chgData name="Harter, Cameron" userId="d5e714f9-624c-4e2d-a249-94a4238b222e" providerId="ADAL" clId="{880A5E8A-14D0-45F6-8489-BAD60FAE8121}" dt="2024-04-14T00:45:42.555" v="2415" actId="9405"/>
          <ac:inkMkLst>
            <pc:docMk/>
            <pc:sldMk cId="738657137" sldId="270"/>
            <ac:inkMk id="7" creationId="{F8B8B198-9E1E-7310-B55D-B473BD538F7B}"/>
          </ac:inkMkLst>
        </pc:inkChg>
        <pc:inkChg chg="add del">
          <ac:chgData name="Harter, Cameron" userId="d5e714f9-624c-4e2d-a249-94a4238b222e" providerId="ADAL" clId="{880A5E8A-14D0-45F6-8489-BAD60FAE8121}" dt="2024-04-14T00:50:46.284" v="2441" actId="9405"/>
          <ac:inkMkLst>
            <pc:docMk/>
            <pc:sldMk cId="738657137" sldId="270"/>
            <ac:inkMk id="12" creationId="{47DCB419-EB9A-8FE9-2D29-F7F1F6536815}"/>
          </ac:inkMkLst>
        </pc:inkChg>
        <pc:inkChg chg="add del">
          <ac:chgData name="Harter, Cameron" userId="d5e714f9-624c-4e2d-a249-94a4238b222e" providerId="ADAL" clId="{880A5E8A-14D0-45F6-8489-BAD60FAE8121}" dt="2024-04-14T00:50:59.730" v="2449" actId="9405"/>
          <ac:inkMkLst>
            <pc:docMk/>
            <pc:sldMk cId="738657137" sldId="270"/>
            <ac:inkMk id="13" creationId="{4A338402-62F2-D39A-0F5C-B75FC1558288}"/>
          </ac:inkMkLst>
        </pc:inkChg>
        <pc:inkChg chg="add del">
          <ac:chgData name="Harter, Cameron" userId="d5e714f9-624c-4e2d-a249-94a4238b222e" providerId="ADAL" clId="{880A5E8A-14D0-45F6-8489-BAD60FAE8121}" dt="2024-04-14T00:50:59.412" v="2448" actId="9405"/>
          <ac:inkMkLst>
            <pc:docMk/>
            <pc:sldMk cId="738657137" sldId="270"/>
            <ac:inkMk id="14" creationId="{99DD4CF8-D165-E1B4-54E5-763E734FB0A0}"/>
          </ac:inkMkLst>
        </pc:inkChg>
        <pc:inkChg chg="add del">
          <ac:chgData name="Harter, Cameron" userId="d5e714f9-624c-4e2d-a249-94a4238b222e" providerId="ADAL" clId="{880A5E8A-14D0-45F6-8489-BAD60FAE8121}" dt="2024-04-14T00:50:59.139" v="2447" actId="9405"/>
          <ac:inkMkLst>
            <pc:docMk/>
            <pc:sldMk cId="738657137" sldId="270"/>
            <ac:inkMk id="15" creationId="{4F1534B8-53BB-7FA0-B8D4-67B8945BB84B}"/>
          </ac:inkMkLst>
        </pc:inkChg>
        <pc:inkChg chg="add del">
          <ac:chgData name="Harter, Cameron" userId="d5e714f9-624c-4e2d-a249-94a4238b222e" providerId="ADAL" clId="{880A5E8A-14D0-45F6-8489-BAD60FAE8121}" dt="2024-04-14T00:50:58.962" v="2446" actId="9405"/>
          <ac:inkMkLst>
            <pc:docMk/>
            <pc:sldMk cId="738657137" sldId="270"/>
            <ac:inkMk id="16" creationId="{8B8F89C5-17CD-2310-64AD-61ED078670F8}"/>
          </ac:inkMkLst>
        </pc:inkChg>
        <pc:cxnChg chg="add del">
          <ac:chgData name="Harter, Cameron" userId="d5e714f9-624c-4e2d-a249-94a4238b222e" providerId="ADAL" clId="{880A5E8A-14D0-45F6-8489-BAD60FAE8121}" dt="2024-04-14T00:50:14.255" v="2439" actId="478"/>
          <ac:cxnSpMkLst>
            <pc:docMk/>
            <pc:sldMk cId="738657137" sldId="270"/>
            <ac:cxnSpMk id="11" creationId="{BAAE639D-36DA-B60A-409F-24381DAA9A8D}"/>
          </ac:cxnSpMkLst>
        </pc:cxnChg>
      </pc:sldChg>
      <pc:sldChg chg="new del">
        <pc:chgData name="Harter, Cameron" userId="d5e714f9-624c-4e2d-a249-94a4238b222e" providerId="ADAL" clId="{880A5E8A-14D0-45F6-8489-BAD60FAE8121}" dt="2024-04-12T22:03:04.519" v="1912" actId="47"/>
        <pc:sldMkLst>
          <pc:docMk/>
          <pc:sldMk cId="658744021" sldId="271"/>
        </pc:sldMkLst>
      </pc:sldChg>
      <pc:sldChg chg="modSp new mod">
        <pc:chgData name="Harter, Cameron" userId="d5e714f9-624c-4e2d-a249-94a4238b222e" providerId="ADAL" clId="{880A5E8A-14D0-45F6-8489-BAD60FAE8121}" dt="2024-04-12T22:24:18.888" v="2190"/>
        <pc:sldMkLst>
          <pc:docMk/>
          <pc:sldMk cId="583210253" sldId="272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583210253" sldId="272"/>
            <ac:spMk id="2" creationId="{CA48736F-083D-1233-41CD-E69405DEC2E7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583210253" sldId="272"/>
            <ac:spMk id="3" creationId="{C38E0759-105F-5D32-AFAB-2960F3A7B4CC}"/>
          </ac:spMkLst>
        </pc:spChg>
      </pc:sldChg>
      <pc:sldChg chg="modSp add mod">
        <pc:chgData name="Harter, Cameron" userId="d5e714f9-624c-4e2d-a249-94a4238b222e" providerId="ADAL" clId="{880A5E8A-14D0-45F6-8489-BAD60FAE8121}" dt="2024-04-12T22:24:18.888" v="2190"/>
        <pc:sldMkLst>
          <pc:docMk/>
          <pc:sldMk cId="1062789866" sldId="273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062789866" sldId="273"/>
            <ac:spMk id="2" creationId="{CA48736F-083D-1233-41CD-E69405DEC2E7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1062789866" sldId="273"/>
            <ac:spMk id="3" creationId="{C38E0759-105F-5D32-AFAB-2960F3A7B4CC}"/>
          </ac:spMkLst>
        </pc:spChg>
      </pc:sldChg>
      <pc:sldChg chg="new del">
        <pc:chgData name="Harter, Cameron" userId="d5e714f9-624c-4e2d-a249-94a4238b222e" providerId="ADAL" clId="{880A5E8A-14D0-45F6-8489-BAD60FAE8121}" dt="2024-04-12T22:18:56.651" v="2060" actId="47"/>
        <pc:sldMkLst>
          <pc:docMk/>
          <pc:sldMk cId="227047185" sldId="274"/>
        </pc:sldMkLst>
      </pc:sldChg>
      <pc:sldChg chg="addSp delSp modSp add del mod">
        <pc:chgData name="Harter, Cameron" userId="d5e714f9-624c-4e2d-a249-94a4238b222e" providerId="ADAL" clId="{880A5E8A-14D0-45F6-8489-BAD60FAE8121}" dt="2024-04-17T00:36:07.230" v="3932" actId="47"/>
        <pc:sldMkLst>
          <pc:docMk/>
          <pc:sldMk cId="2922785864" sldId="274"/>
        </pc:sldMkLst>
        <pc:spChg chg="add del mod">
          <ac:chgData name="Harter, Cameron" userId="d5e714f9-624c-4e2d-a249-94a4238b222e" providerId="ADAL" clId="{880A5E8A-14D0-45F6-8489-BAD60FAE8121}" dt="2024-04-17T00:35:47.436" v="3928" actId="21"/>
          <ac:spMkLst>
            <pc:docMk/>
            <pc:sldMk cId="2922785864" sldId="274"/>
            <ac:spMk id="2" creationId="{21649542-D86F-D850-A3D6-40770C1E1C90}"/>
          </ac:spMkLst>
        </pc:spChg>
        <pc:spChg chg="del">
          <ac:chgData name="Harter, Cameron" userId="d5e714f9-624c-4e2d-a249-94a4238b222e" providerId="ADAL" clId="{880A5E8A-14D0-45F6-8489-BAD60FAE8121}" dt="2024-04-12T22:19:08.170" v="2062" actId="478"/>
          <ac:spMkLst>
            <pc:docMk/>
            <pc:sldMk cId="2922785864" sldId="274"/>
            <ac:spMk id="3" creationId="{68D760C7-DB82-5ACF-AD9C-23AA24D1E3A2}"/>
          </ac:spMkLst>
        </pc:spChg>
        <pc:spChg chg="del">
          <ac:chgData name="Harter, Cameron" userId="d5e714f9-624c-4e2d-a249-94a4238b222e" providerId="ADAL" clId="{880A5E8A-14D0-45F6-8489-BAD60FAE8121}" dt="2024-04-17T00:36:04.808" v="3931" actId="21"/>
          <ac:spMkLst>
            <pc:docMk/>
            <pc:sldMk cId="2922785864" sldId="274"/>
            <ac:spMk id="4" creationId="{21649542-D86F-D850-A3D6-40770C1E1C90}"/>
          </ac:spMkLst>
        </pc:spChg>
        <pc:spChg chg="add del mod">
          <ac:chgData name="Harter, Cameron" userId="d5e714f9-624c-4e2d-a249-94a4238b222e" providerId="ADAL" clId="{880A5E8A-14D0-45F6-8489-BAD60FAE8121}" dt="2024-04-12T22:19:11.104" v="2063" actId="478"/>
          <ac:spMkLst>
            <pc:docMk/>
            <pc:sldMk cId="2922785864" sldId="274"/>
            <ac:spMk id="4" creationId="{BA17000B-91AE-A7B0-1714-B65B91EF40B9}"/>
          </ac:spMkLst>
        </pc:spChg>
        <pc:spChg chg="add mod">
          <ac:chgData name="Harter, Cameron" userId="d5e714f9-624c-4e2d-a249-94a4238b222e" providerId="ADAL" clId="{880A5E8A-14D0-45F6-8489-BAD60FAE8121}" dt="2024-04-12T22:19:15.911" v="2064"/>
          <ac:spMkLst>
            <pc:docMk/>
            <pc:sldMk cId="2922785864" sldId="274"/>
            <ac:spMk id="5" creationId="{B7B6A3CD-0BA9-15B1-7533-232098626796}"/>
          </ac:spMkLst>
        </pc:spChg>
        <pc:spChg chg="del mod">
          <ac:chgData name="Harter, Cameron" userId="d5e714f9-624c-4e2d-a249-94a4238b222e" providerId="ADAL" clId="{880A5E8A-14D0-45F6-8489-BAD60FAE8121}" dt="2024-04-17T00:36:04.808" v="3931" actId="21"/>
          <ac:spMkLst>
            <pc:docMk/>
            <pc:sldMk cId="2922785864" sldId="274"/>
            <ac:spMk id="8" creationId="{43EFCAC6-C2CB-922B-D7AF-6ADEBF1FA7D2}"/>
          </ac:spMkLst>
        </pc:spChg>
        <pc:spChg chg="add mod">
          <ac:chgData name="Harter, Cameron" userId="d5e714f9-624c-4e2d-a249-94a4238b222e" providerId="ADAL" clId="{880A5E8A-14D0-45F6-8489-BAD60FAE8121}" dt="2024-04-16T23:47:22.751" v="3077" actId="571"/>
          <ac:spMkLst>
            <pc:docMk/>
            <pc:sldMk cId="2922785864" sldId="274"/>
            <ac:spMk id="9" creationId="{EB9CBF47-A940-B30C-C5A7-BA29ACB1220F}"/>
          </ac:spMkLst>
        </pc:spChg>
        <pc:spChg chg="del mod">
          <ac:chgData name="Harter, Cameron" userId="d5e714f9-624c-4e2d-a249-94a4238b222e" providerId="ADAL" clId="{880A5E8A-14D0-45F6-8489-BAD60FAE8121}" dt="2024-04-16T23:47:18.573" v="3074" actId="478"/>
          <ac:spMkLst>
            <pc:docMk/>
            <pc:sldMk cId="2922785864" sldId="274"/>
            <ac:spMk id="11" creationId="{994D2276-59FB-A20F-0AD0-765BAA435BEC}"/>
          </ac:spMkLst>
        </pc:spChg>
        <pc:spChg chg="del">
          <ac:chgData name="Harter, Cameron" userId="d5e714f9-624c-4e2d-a249-94a4238b222e" providerId="ADAL" clId="{880A5E8A-14D0-45F6-8489-BAD60FAE8121}" dt="2024-04-17T00:33:04.583" v="3915" actId="21"/>
          <ac:spMkLst>
            <pc:docMk/>
            <pc:sldMk cId="2922785864" sldId="274"/>
            <ac:spMk id="16" creationId="{C6E26702-10DB-BF2A-E9FB-83569F878C0E}"/>
          </ac:spMkLst>
        </pc:spChg>
        <pc:spChg chg="del">
          <ac:chgData name="Harter, Cameron" userId="d5e714f9-624c-4e2d-a249-94a4238b222e" providerId="ADAL" clId="{880A5E8A-14D0-45F6-8489-BAD60FAE8121}" dt="2024-04-16T23:47:49.148" v="3085" actId="478"/>
          <ac:spMkLst>
            <pc:docMk/>
            <pc:sldMk cId="2922785864" sldId="274"/>
            <ac:spMk id="17" creationId="{3CCBCBA1-BD2E-7413-0FD8-A69AB46BD109}"/>
          </ac:spMkLst>
        </pc:spChg>
        <pc:spChg chg="add del mod">
          <ac:chgData name="Harter, Cameron" userId="d5e714f9-624c-4e2d-a249-94a4238b222e" providerId="ADAL" clId="{880A5E8A-14D0-45F6-8489-BAD60FAE8121}" dt="2024-04-16T23:47:47.594" v="3084" actId="21"/>
          <ac:spMkLst>
            <pc:docMk/>
            <pc:sldMk cId="2922785864" sldId="274"/>
            <ac:spMk id="20" creationId="{CF03244F-8531-7DB7-8EA0-AD2F78276159}"/>
          </ac:spMkLst>
        </pc:spChg>
        <pc:picChg chg="del">
          <ac:chgData name="Harter, Cameron" userId="d5e714f9-624c-4e2d-a249-94a4238b222e" providerId="ADAL" clId="{880A5E8A-14D0-45F6-8489-BAD60FAE8121}" dt="2024-04-17T00:36:04.808" v="3931" actId="21"/>
          <ac:picMkLst>
            <pc:docMk/>
            <pc:sldMk cId="2922785864" sldId="274"/>
            <ac:picMk id="3" creationId="{7F42776C-8B55-A558-8023-00F11F9ED517}"/>
          </ac:picMkLst>
        </pc:picChg>
        <pc:picChg chg="add del mod">
          <ac:chgData name="Harter, Cameron" userId="d5e714f9-624c-4e2d-a249-94a4238b222e" providerId="ADAL" clId="{880A5E8A-14D0-45F6-8489-BAD60FAE8121}" dt="2024-04-17T00:35:47.436" v="3928" actId="21"/>
          <ac:picMkLst>
            <pc:docMk/>
            <pc:sldMk cId="2922785864" sldId="274"/>
            <ac:picMk id="5" creationId="{DBB32858-DD2D-20FD-F9FE-A80248B1D4B3}"/>
          </ac:picMkLst>
        </pc:picChg>
        <pc:picChg chg="del mod">
          <ac:chgData name="Harter, Cameron" userId="d5e714f9-624c-4e2d-a249-94a4238b222e" providerId="ADAL" clId="{880A5E8A-14D0-45F6-8489-BAD60FAE8121}" dt="2024-04-17T00:36:04.808" v="3931" actId="21"/>
          <ac:picMkLst>
            <pc:docMk/>
            <pc:sldMk cId="2922785864" sldId="274"/>
            <ac:picMk id="7" creationId="{9620A370-B849-7C1C-2554-61AFE2697573}"/>
          </ac:picMkLst>
        </pc:picChg>
        <pc:picChg chg="del">
          <ac:chgData name="Harter, Cameron" userId="d5e714f9-624c-4e2d-a249-94a4238b222e" providerId="ADAL" clId="{880A5E8A-14D0-45F6-8489-BAD60FAE8121}" dt="2024-04-16T23:47:18.070" v="3073" actId="478"/>
          <ac:picMkLst>
            <pc:docMk/>
            <pc:sldMk cId="2922785864" sldId="274"/>
            <ac:picMk id="10" creationId="{FD0B7314-C25F-5176-5832-A9C698AF8098}"/>
          </ac:picMkLst>
        </pc:picChg>
        <pc:picChg chg="add mod">
          <ac:chgData name="Harter, Cameron" userId="d5e714f9-624c-4e2d-a249-94a4238b222e" providerId="ADAL" clId="{880A5E8A-14D0-45F6-8489-BAD60FAE8121}" dt="2024-04-16T23:47:22.751" v="3077" actId="571"/>
          <ac:picMkLst>
            <pc:docMk/>
            <pc:sldMk cId="2922785864" sldId="274"/>
            <ac:picMk id="12" creationId="{08D00E07-5EA5-99AA-2907-F5069EEDFAFE}"/>
          </ac:picMkLst>
        </pc:picChg>
        <pc:picChg chg="del mod">
          <ac:chgData name="Harter, Cameron" userId="d5e714f9-624c-4e2d-a249-94a4238b222e" providerId="ADAL" clId="{880A5E8A-14D0-45F6-8489-BAD60FAE8121}" dt="2024-04-17T00:33:04.583" v="3915" actId="21"/>
          <ac:picMkLst>
            <pc:docMk/>
            <pc:sldMk cId="2922785864" sldId="274"/>
            <ac:picMk id="15" creationId="{9A628C13-6E80-7C4B-0AD6-A1523C32282A}"/>
          </ac:picMkLst>
        </pc:picChg>
        <pc:picChg chg="add del">
          <ac:chgData name="Harter, Cameron" userId="d5e714f9-624c-4e2d-a249-94a4238b222e" providerId="ADAL" clId="{880A5E8A-14D0-45F6-8489-BAD60FAE8121}" dt="2024-04-16T23:47:47.594" v="3084" actId="21"/>
          <ac:picMkLst>
            <pc:docMk/>
            <pc:sldMk cId="2922785864" sldId="274"/>
            <ac:picMk id="19" creationId="{C5B0DD7B-A041-51BC-2084-2700A382836B}"/>
          </ac:picMkLst>
        </pc:picChg>
      </pc:sldChg>
      <pc:sldChg chg="modSp add mod">
        <pc:chgData name="Harter, Cameron" userId="d5e714f9-624c-4e2d-a249-94a4238b222e" providerId="ADAL" clId="{880A5E8A-14D0-45F6-8489-BAD60FAE8121}" dt="2024-04-12T22:24:18.888" v="2190"/>
        <pc:sldMkLst>
          <pc:docMk/>
          <pc:sldMk cId="4145816796" sldId="275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4145816796" sldId="275"/>
            <ac:spMk id="2" creationId="{CA48736F-083D-1233-41CD-E69405DEC2E7}"/>
          </ac:spMkLst>
        </pc:spChg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4145816796" sldId="275"/>
            <ac:spMk id="3" creationId="{C38E0759-105F-5D32-AFAB-2960F3A7B4CC}"/>
          </ac:spMkLst>
        </pc:spChg>
      </pc:sldChg>
      <pc:sldChg chg="addSp delSp modSp add del mod">
        <pc:chgData name="Harter, Cameron" userId="d5e714f9-624c-4e2d-a249-94a4238b222e" providerId="ADAL" clId="{880A5E8A-14D0-45F6-8489-BAD60FAE8121}" dt="2024-04-17T01:09:10.140" v="4026" actId="1076"/>
        <pc:sldMkLst>
          <pc:docMk/>
          <pc:sldMk cId="1975742193" sldId="276"/>
        </pc:sldMkLst>
        <pc:spChg chg="add mod">
          <ac:chgData name="Harter, Cameron" userId="d5e714f9-624c-4e2d-a249-94a4238b222e" providerId="ADAL" clId="{880A5E8A-14D0-45F6-8489-BAD60FAE8121}" dt="2024-04-17T01:08:28.950" v="3990" actId="1076"/>
          <ac:spMkLst>
            <pc:docMk/>
            <pc:sldMk cId="1975742193" sldId="276"/>
            <ac:spMk id="5" creationId="{811DB4DE-25D3-45A4-14B2-729A1CADAD9D}"/>
          </ac:spMkLst>
        </pc:spChg>
        <pc:spChg chg="mod">
          <ac:chgData name="Harter, Cameron" userId="d5e714f9-624c-4e2d-a249-94a4238b222e" providerId="ADAL" clId="{880A5E8A-14D0-45F6-8489-BAD60FAE8121}" dt="2024-04-12T22:19:44.744" v="2075"/>
          <ac:spMkLst>
            <pc:docMk/>
            <pc:sldMk cId="1975742193" sldId="276"/>
            <ac:spMk id="5" creationId="{B7B6A3CD-0BA9-15B1-7533-232098626796}"/>
          </ac:spMkLst>
        </pc:spChg>
        <pc:spChg chg="mod">
          <ac:chgData name="Harter, Cameron" userId="d5e714f9-624c-4e2d-a249-94a4238b222e" providerId="ADAL" clId="{880A5E8A-14D0-45F6-8489-BAD60FAE8121}" dt="2024-04-17T00:22:57.234" v="3870" actId="1076"/>
          <ac:spMkLst>
            <pc:docMk/>
            <pc:sldMk cId="1975742193" sldId="276"/>
            <ac:spMk id="7" creationId="{EFD4112B-D2CE-FBB4-EE11-20B32D19580F}"/>
          </ac:spMkLst>
        </pc:spChg>
        <pc:spChg chg="add mod">
          <ac:chgData name="Harter, Cameron" userId="d5e714f9-624c-4e2d-a249-94a4238b222e" providerId="ADAL" clId="{880A5E8A-14D0-45F6-8489-BAD60FAE8121}" dt="2024-04-17T00:22:57.234" v="3870" actId="1076"/>
          <ac:spMkLst>
            <pc:docMk/>
            <pc:sldMk cId="1975742193" sldId="276"/>
            <ac:spMk id="8" creationId="{C00F718C-40DC-3117-B36C-DE0CB5B19944}"/>
          </ac:spMkLst>
        </pc:spChg>
        <pc:spChg chg="mod">
          <ac:chgData name="Harter, Cameron" userId="d5e714f9-624c-4e2d-a249-94a4238b222e" providerId="ADAL" clId="{880A5E8A-14D0-45F6-8489-BAD60FAE8121}" dt="2024-04-17T00:22:57.234" v="3870" actId="1076"/>
          <ac:spMkLst>
            <pc:docMk/>
            <pc:sldMk cId="1975742193" sldId="276"/>
            <ac:spMk id="9" creationId="{9816264D-4072-7C92-5A0C-D7EA64CA9BC2}"/>
          </ac:spMkLst>
        </pc:spChg>
        <pc:spChg chg="add mod">
          <ac:chgData name="Harter, Cameron" userId="d5e714f9-624c-4e2d-a249-94a4238b222e" providerId="ADAL" clId="{880A5E8A-14D0-45F6-8489-BAD60FAE8121}" dt="2024-04-17T00:22:56.361" v="3869" actId="1076"/>
          <ac:spMkLst>
            <pc:docMk/>
            <pc:sldMk cId="1975742193" sldId="276"/>
            <ac:spMk id="15" creationId="{26A3CA7B-DB4B-52C3-2067-2E94A880C138}"/>
          </ac:spMkLst>
        </pc:spChg>
        <pc:spChg chg="mod">
          <ac:chgData name="Harter, Cameron" userId="d5e714f9-624c-4e2d-a249-94a4238b222e" providerId="ADAL" clId="{880A5E8A-14D0-45F6-8489-BAD60FAE8121}" dt="2024-04-17T00:22:57.234" v="3870" actId="1076"/>
          <ac:spMkLst>
            <pc:docMk/>
            <pc:sldMk cId="1975742193" sldId="276"/>
            <ac:spMk id="17" creationId="{3CCBCBA1-BD2E-7413-0FD8-A69AB46BD109}"/>
          </ac:spMkLst>
        </pc:spChg>
        <pc:spChg chg="add mod">
          <ac:chgData name="Harter, Cameron" userId="d5e714f9-624c-4e2d-a249-94a4238b222e" providerId="ADAL" clId="{880A5E8A-14D0-45F6-8489-BAD60FAE8121}" dt="2024-04-17T00:22:56.361" v="3869" actId="1076"/>
          <ac:spMkLst>
            <pc:docMk/>
            <pc:sldMk cId="1975742193" sldId="276"/>
            <ac:spMk id="18" creationId="{9C75397F-6168-4D98-EB0B-F70023827045}"/>
          </ac:spMkLst>
        </pc:spChg>
        <pc:spChg chg="add mod">
          <ac:chgData name="Harter, Cameron" userId="d5e714f9-624c-4e2d-a249-94a4238b222e" providerId="ADAL" clId="{880A5E8A-14D0-45F6-8489-BAD60FAE8121}" dt="2024-04-17T01:08:47.212" v="4020" actId="20577"/>
          <ac:spMkLst>
            <pc:docMk/>
            <pc:sldMk cId="1975742193" sldId="276"/>
            <ac:spMk id="19" creationId="{800EFA94-294D-F870-3B6D-A43FF8C2E919}"/>
          </ac:spMkLst>
        </pc:spChg>
        <pc:picChg chg="mod">
          <ac:chgData name="Harter, Cameron" userId="d5e714f9-624c-4e2d-a249-94a4238b222e" providerId="ADAL" clId="{880A5E8A-14D0-45F6-8489-BAD60FAE8121}" dt="2024-04-17T00:22:57.234" v="3870" actId="1076"/>
          <ac:picMkLst>
            <pc:docMk/>
            <pc:sldMk cId="1975742193" sldId="276"/>
            <ac:picMk id="3" creationId="{FA955D75-7AC7-56BF-F7E3-8755A9ECE828}"/>
          </ac:picMkLst>
        </pc:picChg>
        <pc:picChg chg="add mod modCrop">
          <ac:chgData name="Harter, Cameron" userId="d5e714f9-624c-4e2d-a249-94a4238b222e" providerId="ADAL" clId="{880A5E8A-14D0-45F6-8489-BAD60FAE8121}" dt="2024-04-17T01:08:33.222" v="3991" actId="14100"/>
          <ac:picMkLst>
            <pc:docMk/>
            <pc:sldMk cId="1975742193" sldId="276"/>
            <ac:picMk id="4" creationId="{596EC224-B149-D9D5-91C6-D35AC32D09F6}"/>
          </ac:picMkLst>
        </pc:picChg>
        <pc:picChg chg="add mod">
          <ac:chgData name="Harter, Cameron" userId="d5e714f9-624c-4e2d-a249-94a4238b222e" providerId="ADAL" clId="{880A5E8A-14D0-45F6-8489-BAD60FAE8121}" dt="2024-04-17T00:22:57.234" v="3870" actId="1076"/>
          <ac:picMkLst>
            <pc:docMk/>
            <pc:sldMk cId="1975742193" sldId="276"/>
            <ac:picMk id="14" creationId="{D538EBA3-BFDF-053B-E2F3-154B49FA6590}"/>
          </ac:picMkLst>
        </pc:picChg>
        <pc:picChg chg="add mod">
          <ac:chgData name="Harter, Cameron" userId="d5e714f9-624c-4e2d-a249-94a4238b222e" providerId="ADAL" clId="{880A5E8A-14D0-45F6-8489-BAD60FAE8121}" dt="2024-04-17T00:22:56.361" v="3869" actId="1076"/>
          <ac:picMkLst>
            <pc:docMk/>
            <pc:sldMk cId="1975742193" sldId="276"/>
            <ac:picMk id="16" creationId="{A05E9535-1952-311C-C262-531C89CB1D95}"/>
          </ac:picMkLst>
        </pc:picChg>
        <pc:picChg chg="add del mod">
          <ac:chgData name="Harter, Cameron" userId="d5e714f9-624c-4e2d-a249-94a4238b222e" providerId="ADAL" clId="{880A5E8A-14D0-45F6-8489-BAD60FAE8121}" dt="2024-04-17T01:08:49.716" v="4022" actId="478"/>
          <ac:picMkLst>
            <pc:docMk/>
            <pc:sldMk cId="1975742193" sldId="276"/>
            <ac:picMk id="20" creationId="{A54B30EE-FB1D-5B5F-0A9C-4014C7678210}"/>
          </ac:picMkLst>
        </pc:picChg>
        <pc:picChg chg="add mod">
          <ac:chgData name="Harter, Cameron" userId="d5e714f9-624c-4e2d-a249-94a4238b222e" providerId="ADAL" clId="{880A5E8A-14D0-45F6-8489-BAD60FAE8121}" dt="2024-04-17T01:09:10.140" v="4026" actId="1076"/>
          <ac:picMkLst>
            <pc:docMk/>
            <pc:sldMk cId="1975742193" sldId="276"/>
            <ac:picMk id="22" creationId="{FA45FCB1-7F9B-2884-9E8A-B3C3FC14BA29}"/>
          </ac:picMkLst>
        </pc:picChg>
      </pc:sldChg>
      <pc:sldChg chg="new del">
        <pc:chgData name="Harter, Cameron" userId="d5e714f9-624c-4e2d-a249-94a4238b222e" providerId="ADAL" clId="{880A5E8A-14D0-45F6-8489-BAD60FAE8121}" dt="2024-04-12T22:19:29.189" v="2068" actId="47"/>
        <pc:sldMkLst>
          <pc:docMk/>
          <pc:sldMk cId="3789064684" sldId="276"/>
        </pc:sldMkLst>
      </pc:sldChg>
      <pc:sldChg chg="new del">
        <pc:chgData name="Harter, Cameron" userId="d5e714f9-624c-4e2d-a249-94a4238b222e" providerId="ADAL" clId="{880A5E8A-14D0-45F6-8489-BAD60FAE8121}" dt="2024-04-12T22:20:12.599" v="2078" actId="47"/>
        <pc:sldMkLst>
          <pc:docMk/>
          <pc:sldMk cId="1620036371" sldId="277"/>
        </pc:sldMkLst>
      </pc:sldChg>
      <pc:sldChg chg="add del">
        <pc:chgData name="Harter, Cameron" userId="d5e714f9-624c-4e2d-a249-94a4238b222e" providerId="ADAL" clId="{880A5E8A-14D0-45F6-8489-BAD60FAE8121}" dt="2024-04-12T22:19:34.930" v="2072" actId="47"/>
        <pc:sldMkLst>
          <pc:docMk/>
          <pc:sldMk cId="4136410052" sldId="277"/>
        </pc:sldMkLst>
      </pc:sldChg>
      <pc:sldChg chg="modSp new mod">
        <pc:chgData name="Harter, Cameron" userId="d5e714f9-624c-4e2d-a249-94a4238b222e" providerId="ADAL" clId="{880A5E8A-14D0-45F6-8489-BAD60FAE8121}" dt="2024-04-17T03:04:37.173" v="4456" actId="20577"/>
        <pc:sldMkLst>
          <pc:docMk/>
          <pc:sldMk cId="775985525" sldId="278"/>
        </pc:sldMkLst>
        <pc:spChg chg="mod">
          <ac:chgData name="Harter, Cameron" userId="d5e714f9-624c-4e2d-a249-94a4238b222e" providerId="ADAL" clId="{880A5E8A-14D0-45F6-8489-BAD60FAE8121}" dt="2024-04-12T22:24:18.888" v="2190"/>
          <ac:spMkLst>
            <pc:docMk/>
            <pc:sldMk cId="775985525" sldId="278"/>
            <ac:spMk id="2" creationId="{91BD11EC-C26F-AC42-4370-90DF513C3EF2}"/>
          </ac:spMkLst>
        </pc:spChg>
        <pc:spChg chg="mod">
          <ac:chgData name="Harter, Cameron" userId="d5e714f9-624c-4e2d-a249-94a4238b222e" providerId="ADAL" clId="{880A5E8A-14D0-45F6-8489-BAD60FAE8121}" dt="2024-04-17T03:04:37.173" v="4456" actId="20577"/>
          <ac:spMkLst>
            <pc:docMk/>
            <pc:sldMk cId="775985525" sldId="278"/>
            <ac:spMk id="3" creationId="{5FF04A26-DFEA-D360-DF96-5CB946B7552B}"/>
          </ac:spMkLst>
        </pc:spChg>
      </pc:sldChg>
      <pc:sldChg chg="modSp new mod">
        <pc:chgData name="Harter, Cameron" userId="d5e714f9-624c-4e2d-a249-94a4238b222e" providerId="ADAL" clId="{880A5E8A-14D0-45F6-8489-BAD60FAE8121}" dt="2024-04-12T22:28:52.320" v="2224"/>
        <pc:sldMkLst>
          <pc:docMk/>
          <pc:sldMk cId="707226398" sldId="279"/>
        </pc:sldMkLst>
        <pc:spChg chg="mod">
          <ac:chgData name="Harter, Cameron" userId="d5e714f9-624c-4e2d-a249-94a4238b222e" providerId="ADAL" clId="{880A5E8A-14D0-45F6-8489-BAD60FAE8121}" dt="2024-04-12T22:28:52.320" v="2224"/>
          <ac:spMkLst>
            <pc:docMk/>
            <pc:sldMk cId="707226398" sldId="279"/>
            <ac:spMk id="2" creationId="{A516E5AF-263F-D269-251E-215D0540FE7C}"/>
          </ac:spMkLst>
        </pc:spChg>
        <pc:spChg chg="mod">
          <ac:chgData name="Harter, Cameron" userId="d5e714f9-624c-4e2d-a249-94a4238b222e" providerId="ADAL" clId="{880A5E8A-14D0-45F6-8489-BAD60FAE8121}" dt="2024-04-12T22:28:47.539" v="2223"/>
          <ac:spMkLst>
            <pc:docMk/>
            <pc:sldMk cId="707226398" sldId="279"/>
            <ac:spMk id="3" creationId="{628A7F37-90A1-AAEB-48C0-FFCCE37C05D0}"/>
          </ac:spMkLst>
        </pc:spChg>
      </pc:sldChg>
      <pc:sldChg chg="addSp delSp modSp add del mod">
        <pc:chgData name="Harter, Cameron" userId="d5e714f9-624c-4e2d-a249-94a4238b222e" providerId="ADAL" clId="{880A5E8A-14D0-45F6-8489-BAD60FAE8121}" dt="2024-04-14T22:29:30.100" v="2750" actId="47"/>
        <pc:sldMkLst>
          <pc:docMk/>
          <pc:sldMk cId="2649134738" sldId="280"/>
        </pc:sldMkLst>
        <pc:spChg chg="add mod">
          <ac:chgData name="Harter, Cameron" userId="d5e714f9-624c-4e2d-a249-94a4238b222e" providerId="ADAL" clId="{880A5E8A-14D0-45F6-8489-BAD60FAE8121}" dt="2024-04-14T22:26:06.716" v="2690"/>
          <ac:spMkLst>
            <pc:docMk/>
            <pc:sldMk cId="2649134738" sldId="280"/>
            <ac:spMk id="2" creationId="{0D18DA4B-E774-0C10-A746-991C8BD5AF29}"/>
          </ac:spMkLst>
        </pc:spChg>
        <pc:spChg chg="mod">
          <ac:chgData name="Harter, Cameron" userId="d5e714f9-624c-4e2d-a249-94a4238b222e" providerId="ADAL" clId="{880A5E8A-14D0-45F6-8489-BAD60FAE8121}" dt="2024-04-14T22:28:58.181" v="2748" actId="20577"/>
          <ac:spMkLst>
            <pc:docMk/>
            <pc:sldMk cId="2649134738" sldId="280"/>
            <ac:spMk id="10" creationId="{AA5B1F03-2124-6518-2745-DE2B6BE49C27}"/>
          </ac:spMkLst>
        </pc:spChg>
        <pc:spChg chg="mod">
          <ac:chgData name="Harter, Cameron" userId="d5e714f9-624c-4e2d-a249-94a4238b222e" providerId="ADAL" clId="{880A5E8A-14D0-45F6-8489-BAD60FAE8121}" dt="2024-04-14T22:26:52.319" v="2691" actId="1076"/>
          <ac:spMkLst>
            <pc:docMk/>
            <pc:sldMk cId="2649134738" sldId="280"/>
            <ac:spMk id="11" creationId="{C38A2353-1407-E9FE-B16F-E5B07653CAF5}"/>
          </ac:spMkLst>
        </pc:spChg>
        <pc:spChg chg="del">
          <ac:chgData name="Harter, Cameron" userId="d5e714f9-624c-4e2d-a249-94a4238b222e" providerId="ADAL" clId="{880A5E8A-14D0-45F6-8489-BAD60FAE8121}" dt="2024-04-14T22:26:06.527" v="2689" actId="478"/>
          <ac:spMkLst>
            <pc:docMk/>
            <pc:sldMk cId="2649134738" sldId="280"/>
            <ac:spMk id="25" creationId="{C7A7B86E-99DF-8884-1D04-DDC732E6D953}"/>
          </ac:spMkLst>
        </pc:spChg>
        <pc:spChg chg="mod">
          <ac:chgData name="Harter, Cameron" userId="d5e714f9-624c-4e2d-a249-94a4238b222e" providerId="ADAL" clId="{880A5E8A-14D0-45F6-8489-BAD60FAE8121}" dt="2024-04-14T22:26:52.319" v="2691" actId="1076"/>
          <ac:spMkLst>
            <pc:docMk/>
            <pc:sldMk cId="2649134738" sldId="280"/>
            <ac:spMk id="61" creationId="{47ADB046-7E81-059B-00CA-D49B7DB15B9C}"/>
          </ac:spMkLst>
        </pc:spChg>
        <pc:spChg chg="mod">
          <ac:chgData name="Harter, Cameron" userId="d5e714f9-624c-4e2d-a249-94a4238b222e" providerId="ADAL" clId="{880A5E8A-14D0-45F6-8489-BAD60FAE8121}" dt="2024-04-14T22:26:52.319" v="2691" actId="1076"/>
          <ac:spMkLst>
            <pc:docMk/>
            <pc:sldMk cId="2649134738" sldId="280"/>
            <ac:spMk id="62" creationId="{C8BD228B-179A-C2FF-C72A-64A54BE1156C}"/>
          </ac:spMkLst>
        </pc:spChg>
        <pc:spChg chg="mod">
          <ac:chgData name="Harter, Cameron" userId="d5e714f9-624c-4e2d-a249-94a4238b222e" providerId="ADAL" clId="{880A5E8A-14D0-45F6-8489-BAD60FAE8121}" dt="2024-04-14T22:27:00.070" v="2694" actId="14100"/>
          <ac:spMkLst>
            <pc:docMk/>
            <pc:sldMk cId="2649134738" sldId="280"/>
            <ac:spMk id="63" creationId="{65E2D019-CC4E-1A84-6E70-40FBDA89FC41}"/>
          </ac:spMkLst>
        </pc:spChg>
        <pc:spChg chg="mod">
          <ac:chgData name="Harter, Cameron" userId="d5e714f9-624c-4e2d-a249-94a4238b222e" providerId="ADAL" clId="{880A5E8A-14D0-45F6-8489-BAD60FAE8121}" dt="2024-04-14T22:26:52.319" v="2691" actId="1076"/>
          <ac:spMkLst>
            <pc:docMk/>
            <pc:sldMk cId="2649134738" sldId="280"/>
            <ac:spMk id="64" creationId="{4B526C50-37EF-7FF0-4DA2-3D3EFCB22646}"/>
          </ac:spMkLst>
        </pc:spChg>
        <pc:cxnChg chg="mod">
          <ac:chgData name="Harter, Cameron" userId="d5e714f9-624c-4e2d-a249-94a4238b222e" providerId="ADAL" clId="{880A5E8A-14D0-45F6-8489-BAD60FAE8121}" dt="2024-04-14T22:26:52.319" v="2691" actId="1076"/>
          <ac:cxnSpMkLst>
            <pc:docMk/>
            <pc:sldMk cId="2649134738" sldId="280"/>
            <ac:cxnSpMk id="16" creationId="{66F9C9E8-0427-6878-8E1F-05C6E9098293}"/>
          </ac:cxnSpMkLst>
        </pc:cxnChg>
        <pc:cxnChg chg="mod">
          <ac:chgData name="Harter, Cameron" userId="d5e714f9-624c-4e2d-a249-94a4238b222e" providerId="ADAL" clId="{880A5E8A-14D0-45F6-8489-BAD60FAE8121}" dt="2024-04-14T22:26:57.693" v="2693" actId="14100"/>
          <ac:cxnSpMkLst>
            <pc:docMk/>
            <pc:sldMk cId="2649134738" sldId="280"/>
            <ac:cxnSpMk id="57" creationId="{C5C3B5EB-2DF3-ACEF-B6BD-F503BD03ED05}"/>
          </ac:cxnSpMkLst>
        </pc:cxnChg>
      </pc:sldChg>
      <pc:sldChg chg="addSp delSp modSp add del mod">
        <pc:chgData name="Harter, Cameron" userId="d5e714f9-624c-4e2d-a249-94a4238b222e" providerId="ADAL" clId="{880A5E8A-14D0-45F6-8489-BAD60FAE8121}" dt="2024-04-17T02:54:13.204" v="4140" actId="47"/>
        <pc:sldMkLst>
          <pc:docMk/>
          <pc:sldMk cId="2812103235" sldId="281"/>
        </pc:sldMkLst>
        <pc:spChg chg="del">
          <ac:chgData name="Harter, Cameron" userId="d5e714f9-624c-4e2d-a249-94a4238b222e" providerId="ADAL" clId="{880A5E8A-14D0-45F6-8489-BAD60FAE8121}" dt="2024-04-15T23:43:18.625" v="2763" actId="478"/>
          <ac:spMkLst>
            <pc:docMk/>
            <pc:sldMk cId="2812103235" sldId="281"/>
            <ac:spMk id="3" creationId="{CBD43CE5-389C-81BD-12BB-3601CFA8B9B2}"/>
          </ac:spMkLst>
        </pc:spChg>
        <pc:spChg chg="del">
          <ac:chgData name="Harter, Cameron" userId="d5e714f9-624c-4e2d-a249-94a4238b222e" providerId="ADAL" clId="{880A5E8A-14D0-45F6-8489-BAD60FAE8121}" dt="2024-04-15T23:43:18.625" v="2763" actId="478"/>
          <ac:spMkLst>
            <pc:docMk/>
            <pc:sldMk cId="2812103235" sldId="281"/>
            <ac:spMk id="6" creationId="{23418AAF-8AD4-8CC7-08F6-7F5F6D60A115}"/>
          </ac:spMkLst>
        </pc:spChg>
        <pc:spChg chg="mod">
          <ac:chgData name="Harter, Cameron" userId="d5e714f9-624c-4e2d-a249-94a4238b222e" providerId="ADAL" clId="{880A5E8A-14D0-45F6-8489-BAD60FAE8121}" dt="2024-04-17T01:05:55.747" v="3988" actId="14100"/>
          <ac:spMkLst>
            <pc:docMk/>
            <pc:sldMk cId="2812103235" sldId="281"/>
            <ac:spMk id="7" creationId="{21B4B4C1-3E97-FFC4-A6DC-650A2089FD88}"/>
          </ac:spMkLst>
        </pc:spChg>
        <pc:spChg chg="del">
          <ac:chgData name="Harter, Cameron" userId="d5e714f9-624c-4e2d-a249-94a4238b222e" providerId="ADAL" clId="{880A5E8A-14D0-45F6-8489-BAD60FAE8121}" dt="2024-04-14T22:31:57.777" v="2759" actId="21"/>
          <ac:spMkLst>
            <pc:docMk/>
            <pc:sldMk cId="2812103235" sldId="281"/>
            <ac:spMk id="8" creationId="{229E9137-B5E2-D774-C43F-9EF1A398D3E2}"/>
          </ac:spMkLst>
        </pc:spChg>
        <pc:spChg chg="add mod">
          <ac:chgData name="Harter, Cameron" userId="d5e714f9-624c-4e2d-a249-94a4238b222e" providerId="ADAL" clId="{880A5E8A-14D0-45F6-8489-BAD60FAE8121}" dt="2024-04-15T23:43:19.141" v="2764"/>
          <ac:spMkLst>
            <pc:docMk/>
            <pc:sldMk cId="2812103235" sldId="281"/>
            <ac:spMk id="8" creationId="{6D82FA85-E1E3-6502-8228-D9DE88DF3C16}"/>
          </ac:spMkLst>
        </pc:spChg>
        <pc:spChg chg="add mod">
          <ac:chgData name="Harter, Cameron" userId="d5e714f9-624c-4e2d-a249-94a4238b222e" providerId="ADAL" clId="{880A5E8A-14D0-45F6-8489-BAD60FAE8121}" dt="2024-04-17T00:07:25.360" v="3421" actId="20577"/>
          <ac:spMkLst>
            <pc:docMk/>
            <pc:sldMk cId="2812103235" sldId="281"/>
            <ac:spMk id="9" creationId="{BCE01817-7AD0-8034-A2EE-7172DB86A161}"/>
          </ac:spMkLst>
        </pc:spChg>
        <pc:spChg chg="del">
          <ac:chgData name="Harter, Cameron" userId="d5e714f9-624c-4e2d-a249-94a4238b222e" providerId="ADAL" clId="{880A5E8A-14D0-45F6-8489-BAD60FAE8121}" dt="2024-04-15T23:45:17.732" v="2780" actId="478"/>
          <ac:spMkLst>
            <pc:docMk/>
            <pc:sldMk cId="2812103235" sldId="281"/>
            <ac:spMk id="9" creationId="{DFEB4ABC-25AB-24DD-A97B-05B182E2B540}"/>
          </ac:spMkLst>
        </pc:spChg>
        <pc:spChg chg="mod">
          <ac:chgData name="Harter, Cameron" userId="d5e714f9-624c-4e2d-a249-94a4238b222e" providerId="ADAL" clId="{880A5E8A-14D0-45F6-8489-BAD60FAE8121}" dt="2024-04-17T00:09:33.743" v="3547" actId="20577"/>
          <ac:spMkLst>
            <pc:docMk/>
            <pc:sldMk cId="2812103235" sldId="281"/>
            <ac:spMk id="10" creationId="{AA5B1F03-2124-6518-2745-DE2B6BE49C27}"/>
          </ac:spMkLst>
        </pc:spChg>
        <pc:spChg chg="del">
          <ac:chgData name="Harter, Cameron" userId="d5e714f9-624c-4e2d-a249-94a4238b222e" providerId="ADAL" clId="{880A5E8A-14D0-45F6-8489-BAD60FAE8121}" dt="2024-04-15T23:43:57.036" v="2770" actId="478"/>
          <ac:spMkLst>
            <pc:docMk/>
            <pc:sldMk cId="2812103235" sldId="281"/>
            <ac:spMk id="12" creationId="{2EEDE6FF-36EB-9C73-2896-BDACE0E021F1}"/>
          </ac:spMkLst>
        </pc:spChg>
        <pc:spChg chg="del mod">
          <ac:chgData name="Harter, Cameron" userId="d5e714f9-624c-4e2d-a249-94a4238b222e" providerId="ADAL" clId="{880A5E8A-14D0-45F6-8489-BAD60FAE8121}" dt="2024-04-15T23:43:59.534" v="2773" actId="478"/>
          <ac:spMkLst>
            <pc:docMk/>
            <pc:sldMk cId="2812103235" sldId="281"/>
            <ac:spMk id="13" creationId="{03C4DB83-AFFF-6E2F-5F15-430BAFECDED1}"/>
          </ac:spMkLst>
        </pc:spChg>
        <pc:spChg chg="add mod">
          <ac:chgData name="Harter, Cameron" userId="d5e714f9-624c-4e2d-a249-94a4238b222e" providerId="ADAL" clId="{880A5E8A-14D0-45F6-8489-BAD60FAE8121}" dt="2024-04-17T00:08:23.015" v="3498" actId="14100"/>
          <ac:spMkLst>
            <pc:docMk/>
            <pc:sldMk cId="2812103235" sldId="281"/>
            <ac:spMk id="13" creationId="{4FC38CFD-4D5B-65F6-35E4-81916299D6F5}"/>
          </ac:spMkLst>
        </pc:spChg>
        <pc:spChg chg="del">
          <ac:chgData name="Harter, Cameron" userId="d5e714f9-624c-4e2d-a249-94a4238b222e" providerId="ADAL" clId="{880A5E8A-14D0-45F6-8489-BAD60FAE8121}" dt="2024-04-15T23:45:17.732" v="2780" actId="478"/>
          <ac:spMkLst>
            <pc:docMk/>
            <pc:sldMk cId="2812103235" sldId="281"/>
            <ac:spMk id="14" creationId="{2E06E191-A015-8E5A-064F-FD76D3963B41}"/>
          </ac:spMkLst>
        </pc:spChg>
        <pc:spChg chg="mod">
          <ac:chgData name="Harter, Cameron" userId="d5e714f9-624c-4e2d-a249-94a4238b222e" providerId="ADAL" clId="{880A5E8A-14D0-45F6-8489-BAD60FAE8121}" dt="2024-04-17T00:17:57.368" v="3729" actId="1076"/>
          <ac:spMkLst>
            <pc:docMk/>
            <pc:sldMk cId="2812103235" sldId="281"/>
            <ac:spMk id="17" creationId="{0F8F3B54-15F2-C59C-4379-5B41A1D2AC89}"/>
          </ac:spMkLst>
        </pc:spChg>
        <pc:spChg chg="mod">
          <ac:chgData name="Harter, Cameron" userId="d5e714f9-624c-4e2d-a249-94a4238b222e" providerId="ADAL" clId="{880A5E8A-14D0-45F6-8489-BAD60FAE8121}" dt="2024-04-17T00:17:57.368" v="3729" actId="1076"/>
          <ac:spMkLst>
            <pc:docMk/>
            <pc:sldMk cId="2812103235" sldId="281"/>
            <ac:spMk id="18" creationId="{7667EA6E-6EA4-D3C3-6F9E-A7E02184BF66}"/>
          </ac:spMkLst>
        </pc:spChg>
        <pc:spChg chg="mod">
          <ac:chgData name="Harter, Cameron" userId="d5e714f9-624c-4e2d-a249-94a4238b222e" providerId="ADAL" clId="{880A5E8A-14D0-45F6-8489-BAD60FAE8121}" dt="2024-04-17T00:09:07.448" v="3521" actId="20577"/>
          <ac:spMkLst>
            <pc:docMk/>
            <pc:sldMk cId="2812103235" sldId="281"/>
            <ac:spMk id="19" creationId="{CF8C4815-39AE-D369-A41B-0B4689B7E9CB}"/>
          </ac:spMkLst>
        </pc:spChg>
        <pc:spChg chg="mod">
          <ac:chgData name="Harter, Cameron" userId="d5e714f9-624c-4e2d-a249-94a4238b222e" providerId="ADAL" clId="{880A5E8A-14D0-45F6-8489-BAD60FAE8121}" dt="2024-04-16T23:50:09.633" v="3106" actId="1076"/>
          <ac:spMkLst>
            <pc:docMk/>
            <pc:sldMk cId="2812103235" sldId="281"/>
            <ac:spMk id="20" creationId="{34148FB2-42D9-C9BE-99F3-EEAFE9A4A6D0}"/>
          </ac:spMkLst>
        </pc:spChg>
        <pc:spChg chg="add mod">
          <ac:chgData name="Harter, Cameron" userId="d5e714f9-624c-4e2d-a249-94a4238b222e" providerId="ADAL" clId="{880A5E8A-14D0-45F6-8489-BAD60FAE8121}" dt="2024-04-15T23:43:19.141" v="2764"/>
          <ac:spMkLst>
            <pc:docMk/>
            <pc:sldMk cId="2812103235" sldId="281"/>
            <ac:spMk id="21" creationId="{CFD4B14C-6F14-CB02-EC7E-E62920E08C35}"/>
          </ac:spMkLst>
        </pc:spChg>
        <pc:spChg chg="mod">
          <ac:chgData name="Harter, Cameron" userId="d5e714f9-624c-4e2d-a249-94a4238b222e" providerId="ADAL" clId="{880A5E8A-14D0-45F6-8489-BAD60FAE8121}" dt="2024-04-17T00:35:13.517" v="3924" actId="207"/>
          <ac:spMkLst>
            <pc:docMk/>
            <pc:sldMk cId="2812103235" sldId="281"/>
            <ac:spMk id="22" creationId="{249D42AB-23BB-FD54-E5A2-105975CC3155}"/>
          </ac:spMkLst>
        </pc:spChg>
        <pc:spChg chg="mod">
          <ac:chgData name="Harter, Cameron" userId="d5e714f9-624c-4e2d-a249-94a4238b222e" providerId="ADAL" clId="{880A5E8A-14D0-45F6-8489-BAD60FAE8121}" dt="2024-04-17T01:05:48.355" v="3987" actId="20577"/>
          <ac:spMkLst>
            <pc:docMk/>
            <pc:sldMk cId="2812103235" sldId="281"/>
            <ac:spMk id="23" creationId="{8B7D20EF-6528-E48F-0C6F-34C08F119780}"/>
          </ac:spMkLst>
        </pc:spChg>
        <pc:spChg chg="mod">
          <ac:chgData name="Harter, Cameron" userId="d5e714f9-624c-4e2d-a249-94a4238b222e" providerId="ADAL" clId="{880A5E8A-14D0-45F6-8489-BAD60FAE8121}" dt="2024-04-17T00:35:13.517" v="3924" actId="207"/>
          <ac:spMkLst>
            <pc:docMk/>
            <pc:sldMk cId="2812103235" sldId="281"/>
            <ac:spMk id="24" creationId="{4D9AA98D-0889-9824-C9D6-A54C2816A6C4}"/>
          </ac:spMkLst>
        </pc:spChg>
        <pc:spChg chg="add mod">
          <ac:chgData name="Harter, Cameron" userId="d5e714f9-624c-4e2d-a249-94a4238b222e" providerId="ADAL" clId="{880A5E8A-14D0-45F6-8489-BAD60FAE8121}" dt="2024-04-17T00:03:50.360" v="3368" actId="255"/>
          <ac:spMkLst>
            <pc:docMk/>
            <pc:sldMk cId="2812103235" sldId="281"/>
            <ac:spMk id="25" creationId="{C3BE8145-1967-1F65-DED5-3B65AD0F426A}"/>
          </ac:spMkLst>
        </pc:spChg>
        <pc:spChg chg="del mod">
          <ac:chgData name="Harter, Cameron" userId="d5e714f9-624c-4e2d-a249-94a4238b222e" providerId="ADAL" clId="{880A5E8A-14D0-45F6-8489-BAD60FAE8121}" dt="2024-04-16T00:20:10.825" v="2960" actId="478"/>
          <ac:spMkLst>
            <pc:docMk/>
            <pc:sldMk cId="2812103235" sldId="281"/>
            <ac:spMk id="26" creationId="{DDA73E1D-8823-897D-907A-B9DEA66EB6A9}"/>
          </ac:spMkLst>
        </pc:spChg>
        <pc:spChg chg="del mod">
          <ac:chgData name="Harter, Cameron" userId="d5e714f9-624c-4e2d-a249-94a4238b222e" providerId="ADAL" clId="{880A5E8A-14D0-45F6-8489-BAD60FAE8121}" dt="2024-04-16T00:20:10.360" v="2959" actId="478"/>
          <ac:spMkLst>
            <pc:docMk/>
            <pc:sldMk cId="2812103235" sldId="281"/>
            <ac:spMk id="27" creationId="{49EC9A4C-D047-2C0A-3D45-097142C421BF}"/>
          </ac:spMkLst>
        </pc:spChg>
        <pc:spChg chg="mod">
          <ac:chgData name="Harter, Cameron" userId="d5e714f9-624c-4e2d-a249-94a4238b222e" providerId="ADAL" clId="{880A5E8A-14D0-45F6-8489-BAD60FAE8121}" dt="2024-04-15T23:45:42.466" v="2786" actId="1076"/>
          <ac:spMkLst>
            <pc:docMk/>
            <pc:sldMk cId="2812103235" sldId="281"/>
            <ac:spMk id="28" creationId="{8105A354-8534-CAF4-1F4E-FB2A922ABA93}"/>
          </ac:spMkLst>
        </pc:spChg>
        <pc:spChg chg="mod">
          <ac:chgData name="Harter, Cameron" userId="d5e714f9-624c-4e2d-a249-94a4238b222e" providerId="ADAL" clId="{880A5E8A-14D0-45F6-8489-BAD60FAE8121}" dt="2024-04-15T23:45:42.466" v="2786" actId="1076"/>
          <ac:spMkLst>
            <pc:docMk/>
            <pc:sldMk cId="2812103235" sldId="281"/>
            <ac:spMk id="29" creationId="{853277D4-B5F7-B72A-B07A-F3733B5E4D52}"/>
          </ac:spMkLst>
        </pc:spChg>
        <pc:spChg chg="del mod">
          <ac:chgData name="Harter, Cameron" userId="d5e714f9-624c-4e2d-a249-94a4238b222e" providerId="ADAL" clId="{880A5E8A-14D0-45F6-8489-BAD60FAE8121}" dt="2024-04-15T23:47:23.598" v="2802" actId="478"/>
          <ac:spMkLst>
            <pc:docMk/>
            <pc:sldMk cId="2812103235" sldId="281"/>
            <ac:spMk id="30" creationId="{13ED9AAA-25A2-7F37-CD1B-6BF7F589E756}"/>
          </ac:spMkLst>
        </pc:spChg>
        <pc:spChg chg="del">
          <ac:chgData name="Harter, Cameron" userId="d5e714f9-624c-4e2d-a249-94a4238b222e" providerId="ADAL" clId="{880A5E8A-14D0-45F6-8489-BAD60FAE8121}" dt="2024-04-15T23:43:18.625" v="2763" actId="478"/>
          <ac:spMkLst>
            <pc:docMk/>
            <pc:sldMk cId="2812103235" sldId="281"/>
            <ac:spMk id="32" creationId="{23D5F8F4-91ED-44FA-7AAF-3304DF17486B}"/>
          </ac:spMkLst>
        </pc:spChg>
        <pc:spChg chg="add mod">
          <ac:chgData name="Harter, Cameron" userId="d5e714f9-624c-4e2d-a249-94a4238b222e" providerId="ADAL" clId="{880A5E8A-14D0-45F6-8489-BAD60FAE8121}" dt="2024-04-17T00:09:21.493" v="3532" actId="20577"/>
          <ac:spMkLst>
            <pc:docMk/>
            <pc:sldMk cId="2812103235" sldId="281"/>
            <ac:spMk id="33" creationId="{2A7E5E1F-A703-C987-307C-517BDC995E9D}"/>
          </ac:spMkLst>
        </pc:spChg>
        <pc:spChg chg="add mod">
          <ac:chgData name="Harter, Cameron" userId="d5e714f9-624c-4e2d-a249-94a4238b222e" providerId="ADAL" clId="{880A5E8A-14D0-45F6-8489-BAD60FAE8121}" dt="2024-04-15T23:43:19.141" v="2764"/>
          <ac:spMkLst>
            <pc:docMk/>
            <pc:sldMk cId="2812103235" sldId="281"/>
            <ac:spMk id="34" creationId="{71A37E42-5122-3730-4353-91171CD1A2A5}"/>
          </ac:spMkLst>
        </pc:spChg>
        <pc:spChg chg="add mod">
          <ac:chgData name="Harter, Cameron" userId="d5e714f9-624c-4e2d-a249-94a4238b222e" providerId="ADAL" clId="{880A5E8A-14D0-45F6-8489-BAD60FAE8121}" dt="2024-04-15T23:43:45.637" v="2768"/>
          <ac:spMkLst>
            <pc:docMk/>
            <pc:sldMk cId="2812103235" sldId="281"/>
            <ac:spMk id="36" creationId="{D57BBD17-EF98-15B8-7DE7-1FBFF16AE3CF}"/>
          </ac:spMkLst>
        </pc:spChg>
        <pc:spChg chg="add mod">
          <ac:chgData name="Harter, Cameron" userId="d5e714f9-624c-4e2d-a249-94a4238b222e" providerId="ADAL" clId="{880A5E8A-14D0-45F6-8489-BAD60FAE8121}" dt="2024-04-15T23:43:45.637" v="2768"/>
          <ac:spMkLst>
            <pc:docMk/>
            <pc:sldMk cId="2812103235" sldId="281"/>
            <ac:spMk id="37" creationId="{4F228EE7-A7F2-76D8-B91B-831F9C07D746}"/>
          </ac:spMkLst>
        </pc:spChg>
        <pc:spChg chg="add mod">
          <ac:chgData name="Harter, Cameron" userId="d5e714f9-624c-4e2d-a249-94a4238b222e" providerId="ADAL" clId="{880A5E8A-14D0-45F6-8489-BAD60FAE8121}" dt="2024-04-15T23:43:45.637" v="2768"/>
          <ac:spMkLst>
            <pc:docMk/>
            <pc:sldMk cId="2812103235" sldId="281"/>
            <ac:spMk id="38" creationId="{0BBE955B-B8F9-F55C-39E5-5CD92F8BF633}"/>
          </ac:spMkLst>
        </pc:spChg>
        <pc:spChg chg="add mod">
          <ac:chgData name="Harter, Cameron" userId="d5e714f9-624c-4e2d-a249-94a4238b222e" providerId="ADAL" clId="{880A5E8A-14D0-45F6-8489-BAD60FAE8121}" dt="2024-04-15T23:43:45.637" v="2768"/>
          <ac:spMkLst>
            <pc:docMk/>
            <pc:sldMk cId="2812103235" sldId="281"/>
            <ac:spMk id="39" creationId="{87D0487E-8CCA-44B9-F256-97CA08CE5B8C}"/>
          </ac:spMkLst>
        </pc:spChg>
        <pc:spChg chg="add mod">
          <ac:chgData name="Harter, Cameron" userId="d5e714f9-624c-4e2d-a249-94a4238b222e" providerId="ADAL" clId="{880A5E8A-14D0-45F6-8489-BAD60FAE8121}" dt="2024-04-15T23:43:45.637" v="2768"/>
          <ac:spMkLst>
            <pc:docMk/>
            <pc:sldMk cId="2812103235" sldId="281"/>
            <ac:spMk id="40" creationId="{5161B6C0-AD74-E52A-B935-27F17C4C5F1C}"/>
          </ac:spMkLst>
        </pc:spChg>
        <pc:spChg chg="add mod">
          <ac:chgData name="Harter, Cameron" userId="d5e714f9-624c-4e2d-a249-94a4238b222e" providerId="ADAL" clId="{880A5E8A-14D0-45F6-8489-BAD60FAE8121}" dt="2024-04-15T23:46:41.629" v="2797" actId="207"/>
          <ac:spMkLst>
            <pc:docMk/>
            <pc:sldMk cId="2812103235" sldId="281"/>
            <ac:spMk id="43" creationId="{47DE7F54-7803-D0E1-4E35-A7F182DB9114}"/>
          </ac:spMkLst>
        </pc:spChg>
        <pc:spChg chg="add mod">
          <ac:chgData name="Harter, Cameron" userId="d5e714f9-624c-4e2d-a249-94a4238b222e" providerId="ADAL" clId="{880A5E8A-14D0-45F6-8489-BAD60FAE8121}" dt="2024-04-15T23:46:44.499" v="2798" actId="207"/>
          <ac:spMkLst>
            <pc:docMk/>
            <pc:sldMk cId="2812103235" sldId="281"/>
            <ac:spMk id="44" creationId="{47E22DD4-CA98-4FFE-63A0-DDD144CCC154}"/>
          </ac:spMkLst>
        </pc:spChg>
        <pc:spChg chg="mod">
          <ac:chgData name="Harter, Cameron" userId="d5e714f9-624c-4e2d-a249-94a4238b222e" providerId="ADAL" clId="{880A5E8A-14D0-45F6-8489-BAD60FAE8121}" dt="2024-04-17T00:04:21.040" v="3370" actId="20577"/>
          <ac:spMkLst>
            <pc:docMk/>
            <pc:sldMk cId="2812103235" sldId="281"/>
            <ac:spMk id="58" creationId="{0E7DF387-83C0-187A-8097-87D0647DF9F0}"/>
          </ac:spMkLst>
        </pc:spChg>
        <pc:spChg chg="del">
          <ac:chgData name="Harter, Cameron" userId="d5e714f9-624c-4e2d-a249-94a4238b222e" providerId="ADAL" clId="{880A5E8A-14D0-45F6-8489-BAD60FAE8121}" dt="2024-04-15T23:45:17.732" v="2780" actId="478"/>
          <ac:spMkLst>
            <pc:docMk/>
            <pc:sldMk cId="2812103235" sldId="281"/>
            <ac:spMk id="59" creationId="{2240FDA1-D8CE-6B57-5F56-99950F5C84AA}"/>
          </ac:spMkLst>
        </pc:spChg>
        <pc:spChg chg="del">
          <ac:chgData name="Harter, Cameron" userId="d5e714f9-624c-4e2d-a249-94a4238b222e" providerId="ADAL" clId="{880A5E8A-14D0-45F6-8489-BAD60FAE8121}" dt="2024-04-15T23:45:17.732" v="2780" actId="478"/>
          <ac:spMkLst>
            <pc:docMk/>
            <pc:sldMk cId="2812103235" sldId="281"/>
            <ac:spMk id="60" creationId="{4015B68C-F580-365A-F6D3-563CB69737D2}"/>
          </ac:spMkLst>
        </pc:spChg>
        <pc:spChg chg="mod">
          <ac:chgData name="Harter, Cameron" userId="d5e714f9-624c-4e2d-a249-94a4238b222e" providerId="ADAL" clId="{880A5E8A-14D0-45F6-8489-BAD60FAE8121}" dt="2024-04-17T00:10:14.850" v="3572" actId="20577"/>
          <ac:spMkLst>
            <pc:docMk/>
            <pc:sldMk cId="2812103235" sldId="281"/>
            <ac:spMk id="61" creationId="{47ADB046-7E81-059B-00CA-D49B7DB15B9C}"/>
          </ac:spMkLst>
        </pc:spChg>
        <pc:spChg chg="mod">
          <ac:chgData name="Harter, Cameron" userId="d5e714f9-624c-4e2d-a249-94a4238b222e" providerId="ADAL" clId="{880A5E8A-14D0-45F6-8489-BAD60FAE8121}" dt="2024-04-15T23:44:30.331" v="2775" actId="1076"/>
          <ac:spMkLst>
            <pc:docMk/>
            <pc:sldMk cId="2812103235" sldId="281"/>
            <ac:spMk id="62" creationId="{C8BD228B-179A-C2FF-C72A-64A54BE1156C}"/>
          </ac:spMkLst>
        </pc:spChg>
        <pc:spChg chg="del mod">
          <ac:chgData name="Harter, Cameron" userId="d5e714f9-624c-4e2d-a249-94a4238b222e" providerId="ADAL" clId="{880A5E8A-14D0-45F6-8489-BAD60FAE8121}" dt="2024-04-16T00:20:13.893" v="2961" actId="478"/>
          <ac:spMkLst>
            <pc:docMk/>
            <pc:sldMk cId="2812103235" sldId="281"/>
            <ac:spMk id="63" creationId="{65E2D019-CC4E-1A84-6E70-40FBDA89FC41}"/>
          </ac:spMkLst>
        </pc:spChg>
        <pc:spChg chg="del mod">
          <ac:chgData name="Harter, Cameron" userId="d5e714f9-624c-4e2d-a249-94a4238b222e" providerId="ADAL" clId="{880A5E8A-14D0-45F6-8489-BAD60FAE8121}" dt="2024-04-16T00:20:15.268" v="2962" actId="478"/>
          <ac:spMkLst>
            <pc:docMk/>
            <pc:sldMk cId="2812103235" sldId="281"/>
            <ac:spMk id="64" creationId="{4B526C50-37EF-7FF0-4DA2-3D3EFCB22646}"/>
          </ac:spMkLst>
        </pc:spChg>
        <pc:spChg chg="add mod">
          <ac:chgData name="Harter, Cameron" userId="d5e714f9-624c-4e2d-a249-94a4238b222e" providerId="ADAL" clId="{880A5E8A-14D0-45F6-8489-BAD60FAE8121}" dt="2024-04-15T23:50:35.933" v="2809" actId="1076"/>
          <ac:spMkLst>
            <pc:docMk/>
            <pc:sldMk cId="2812103235" sldId="281"/>
            <ac:spMk id="65" creationId="{0619F19F-508D-4614-808D-4C57F4341C5A}"/>
          </ac:spMkLst>
        </pc:spChg>
        <pc:spChg chg="add mod">
          <ac:chgData name="Harter, Cameron" userId="d5e714f9-624c-4e2d-a249-94a4238b222e" providerId="ADAL" clId="{880A5E8A-14D0-45F6-8489-BAD60FAE8121}" dt="2024-04-15T23:51:04.989" v="2831" actId="255"/>
          <ac:spMkLst>
            <pc:docMk/>
            <pc:sldMk cId="2812103235" sldId="281"/>
            <ac:spMk id="66" creationId="{7820CF83-6605-9907-AFA4-CA1DE9EB3018}"/>
          </ac:spMkLst>
        </pc:spChg>
        <pc:spChg chg="add mod">
          <ac:chgData name="Harter, Cameron" userId="d5e714f9-624c-4e2d-a249-94a4238b222e" providerId="ADAL" clId="{880A5E8A-14D0-45F6-8489-BAD60FAE8121}" dt="2024-04-15T23:54:51.909" v="2890" actId="1076"/>
          <ac:spMkLst>
            <pc:docMk/>
            <pc:sldMk cId="2812103235" sldId="281"/>
            <ac:spMk id="80" creationId="{E9B4C745-632A-07A3-8644-FD0C24A52643}"/>
          </ac:spMkLst>
        </pc:spChg>
        <pc:spChg chg="add mod">
          <ac:chgData name="Harter, Cameron" userId="d5e714f9-624c-4e2d-a249-94a4238b222e" providerId="ADAL" clId="{880A5E8A-14D0-45F6-8489-BAD60FAE8121}" dt="2024-04-16T00:19:13.636" v="2956" actId="207"/>
          <ac:spMkLst>
            <pc:docMk/>
            <pc:sldMk cId="2812103235" sldId="281"/>
            <ac:spMk id="81" creationId="{333C826D-B02A-5DAC-1483-E57E56058DA5}"/>
          </ac:spMkLst>
        </pc:spChg>
        <pc:spChg chg="add mod">
          <ac:chgData name="Harter, Cameron" userId="d5e714f9-624c-4e2d-a249-94a4238b222e" providerId="ADAL" clId="{880A5E8A-14D0-45F6-8489-BAD60FAE8121}" dt="2024-04-15T23:54:51.909" v="2890" actId="1076"/>
          <ac:spMkLst>
            <pc:docMk/>
            <pc:sldMk cId="2812103235" sldId="281"/>
            <ac:spMk id="82" creationId="{FF13AFB8-9D01-F557-81AC-C53BD3B36F06}"/>
          </ac:spMkLst>
        </pc:spChg>
        <pc:spChg chg="add mod">
          <ac:chgData name="Harter, Cameron" userId="d5e714f9-624c-4e2d-a249-94a4238b222e" providerId="ADAL" clId="{880A5E8A-14D0-45F6-8489-BAD60FAE8121}" dt="2024-04-15T23:54:51.909" v="2890" actId="1076"/>
          <ac:spMkLst>
            <pc:docMk/>
            <pc:sldMk cId="2812103235" sldId="281"/>
            <ac:spMk id="83" creationId="{70F2DA0E-FD8B-EA97-42F9-B88FB4F194FA}"/>
          </ac:spMkLst>
        </pc:spChg>
        <pc:spChg chg="add mod">
          <ac:chgData name="Harter, Cameron" userId="d5e714f9-624c-4e2d-a249-94a4238b222e" providerId="ADAL" clId="{880A5E8A-14D0-45F6-8489-BAD60FAE8121}" dt="2024-04-16T00:19:53.601" v="2957" actId="1076"/>
          <ac:spMkLst>
            <pc:docMk/>
            <pc:sldMk cId="2812103235" sldId="281"/>
            <ac:spMk id="84" creationId="{59044D80-9CFF-5380-3FAD-740F45D68E1B}"/>
          </ac:spMkLst>
        </pc:spChg>
        <pc:spChg chg="add mod">
          <ac:chgData name="Harter, Cameron" userId="d5e714f9-624c-4e2d-a249-94a4238b222e" providerId="ADAL" clId="{880A5E8A-14D0-45F6-8489-BAD60FAE8121}" dt="2024-04-17T00:20:15.971" v="3855" actId="255"/>
          <ac:spMkLst>
            <pc:docMk/>
            <pc:sldMk cId="2812103235" sldId="281"/>
            <ac:spMk id="84" creationId="{6A3C2C16-F76B-A412-57C0-CCFF763ACC78}"/>
          </ac:spMkLst>
        </pc:spChg>
        <pc:spChg chg="add mod">
          <ac:chgData name="Harter, Cameron" userId="d5e714f9-624c-4e2d-a249-94a4238b222e" providerId="ADAL" clId="{880A5E8A-14D0-45F6-8489-BAD60FAE8121}" dt="2024-04-17T00:20:44.125" v="3865" actId="14100"/>
          <ac:spMkLst>
            <pc:docMk/>
            <pc:sldMk cId="2812103235" sldId="281"/>
            <ac:spMk id="85" creationId="{64C74659-4CE4-E68D-9BBC-81EE4DCD3082}"/>
          </ac:spMkLst>
        </pc:spChg>
        <pc:spChg chg="add mod">
          <ac:chgData name="Harter, Cameron" userId="d5e714f9-624c-4e2d-a249-94a4238b222e" providerId="ADAL" clId="{880A5E8A-14D0-45F6-8489-BAD60FAE8121}" dt="2024-04-16T00:19:58.401" v="2958" actId="20577"/>
          <ac:spMkLst>
            <pc:docMk/>
            <pc:sldMk cId="2812103235" sldId="281"/>
            <ac:spMk id="86" creationId="{0E7DF387-83C0-187A-8097-87D0647DF9F0}"/>
          </ac:spMkLst>
        </pc:spChg>
        <pc:spChg chg="mod">
          <ac:chgData name="Harter, Cameron" userId="d5e714f9-624c-4e2d-a249-94a4238b222e" providerId="ADAL" clId="{880A5E8A-14D0-45F6-8489-BAD60FAE8121}" dt="2024-04-17T00:02:32.056" v="3357" actId="1076"/>
          <ac:spMkLst>
            <pc:docMk/>
            <pc:sldMk cId="2812103235" sldId="281"/>
            <ac:spMk id="90" creationId="{A3060D23-D3A4-BDDF-A460-673DB1F6071D}"/>
          </ac:spMkLst>
        </pc:spChg>
        <pc:spChg chg="mod">
          <ac:chgData name="Harter, Cameron" userId="d5e714f9-624c-4e2d-a249-94a4238b222e" providerId="ADAL" clId="{880A5E8A-14D0-45F6-8489-BAD60FAE8121}" dt="2024-04-17T00:02:32.056" v="3357" actId="1076"/>
          <ac:spMkLst>
            <pc:docMk/>
            <pc:sldMk cId="2812103235" sldId="281"/>
            <ac:spMk id="91" creationId="{D3286C71-3319-DDBC-F6DD-ACA0E483779A}"/>
          </ac:spMkLst>
        </pc:spChg>
        <pc:cxnChg chg="mod">
          <ac:chgData name="Harter, Cameron" userId="d5e714f9-624c-4e2d-a249-94a4238b222e" providerId="ADAL" clId="{880A5E8A-14D0-45F6-8489-BAD60FAE8121}" dt="2024-04-17T00:35:17.319" v="3925" actId="208"/>
          <ac:cxnSpMkLst>
            <pc:docMk/>
            <pc:sldMk cId="2812103235" sldId="281"/>
            <ac:cxnSpMk id="15" creationId="{78416115-F93F-EF51-DE0D-027CB1B35A93}"/>
          </ac:cxnSpMkLst>
        </pc:cxnChg>
        <pc:cxnChg chg="del">
          <ac:chgData name="Harter, Cameron" userId="d5e714f9-624c-4e2d-a249-94a4238b222e" providerId="ADAL" clId="{880A5E8A-14D0-45F6-8489-BAD60FAE8121}" dt="2024-04-15T23:47:23.984" v="2803" actId="478"/>
          <ac:cxnSpMkLst>
            <pc:docMk/>
            <pc:sldMk cId="2812103235" sldId="281"/>
            <ac:cxnSpMk id="15" creationId="{D3C46A79-C5B8-6BA6-56B4-77F7D46CDB91}"/>
          </ac:cxnSpMkLst>
        </pc:cxnChg>
        <pc:cxnChg chg="mod">
          <ac:chgData name="Harter, Cameron" userId="d5e714f9-624c-4e2d-a249-94a4238b222e" providerId="ADAL" clId="{880A5E8A-14D0-45F6-8489-BAD60FAE8121}" dt="2024-04-15T23:44:25.873" v="2774" actId="14100"/>
          <ac:cxnSpMkLst>
            <pc:docMk/>
            <pc:sldMk cId="2812103235" sldId="281"/>
            <ac:cxnSpMk id="16" creationId="{66F9C9E8-0427-6878-8E1F-05C6E9098293}"/>
          </ac:cxnSpMkLst>
        </pc:cxnChg>
        <pc:cxnChg chg="add mod">
          <ac:chgData name="Harter, Cameron" userId="d5e714f9-624c-4e2d-a249-94a4238b222e" providerId="ADAL" clId="{880A5E8A-14D0-45F6-8489-BAD60FAE8121}" dt="2024-04-17T00:18:45.747" v="3797" actId="14100"/>
          <ac:cxnSpMkLst>
            <pc:docMk/>
            <pc:sldMk cId="2812103235" sldId="281"/>
            <ac:cxnSpMk id="30" creationId="{E8928D39-3AFA-0D85-DB7D-F25CE15C9D09}"/>
          </ac:cxnSpMkLst>
        </pc:cxnChg>
        <pc:cxnChg chg="mod">
          <ac:chgData name="Harter, Cameron" userId="d5e714f9-624c-4e2d-a249-94a4238b222e" providerId="ADAL" clId="{880A5E8A-14D0-45F6-8489-BAD60FAE8121}" dt="2024-04-17T00:17:57.368" v="3729" actId="1076"/>
          <ac:cxnSpMkLst>
            <pc:docMk/>
            <pc:sldMk cId="2812103235" sldId="281"/>
            <ac:cxnSpMk id="31" creationId="{DCF92C2D-DEA1-01B1-54E5-7FBCE3412BE9}"/>
          </ac:cxnSpMkLst>
        </pc:cxnChg>
        <pc:cxnChg chg="add mod">
          <ac:chgData name="Harter, Cameron" userId="d5e714f9-624c-4e2d-a249-94a4238b222e" providerId="ADAL" clId="{880A5E8A-14D0-45F6-8489-BAD60FAE8121}" dt="2024-04-15T23:43:19.141" v="2764"/>
          <ac:cxnSpMkLst>
            <pc:docMk/>
            <pc:sldMk cId="2812103235" sldId="281"/>
            <ac:cxnSpMk id="35" creationId="{1B05FCDF-B8EA-48C8-AB9A-FDD4B0C7869C}"/>
          </ac:cxnSpMkLst>
        </pc:cxnChg>
        <pc:cxnChg chg="add del mod">
          <ac:chgData name="Harter, Cameron" userId="d5e714f9-624c-4e2d-a249-94a4238b222e" providerId="ADAL" clId="{880A5E8A-14D0-45F6-8489-BAD60FAE8121}" dt="2024-04-17T00:03:04.479" v="3359" actId="478"/>
          <ac:cxnSpMkLst>
            <pc:docMk/>
            <pc:sldMk cId="2812103235" sldId="281"/>
            <ac:cxnSpMk id="40" creationId="{6B0B80DB-4C06-4681-E001-46DC489750D3}"/>
          </ac:cxnSpMkLst>
        </pc:cxnChg>
        <pc:cxnChg chg="del mod">
          <ac:chgData name="Harter, Cameron" userId="d5e714f9-624c-4e2d-a249-94a4238b222e" providerId="ADAL" clId="{880A5E8A-14D0-45F6-8489-BAD60FAE8121}" dt="2024-04-15T23:43:59.073" v="2772" actId="478"/>
          <ac:cxnSpMkLst>
            <pc:docMk/>
            <pc:sldMk cId="2812103235" sldId="281"/>
            <ac:cxnSpMk id="41" creationId="{D2841481-7339-0BE2-A0FB-1E8467B4E41A}"/>
          </ac:cxnSpMkLst>
        </pc:cxnChg>
        <pc:cxnChg chg="add mod">
          <ac:chgData name="Harter, Cameron" userId="d5e714f9-624c-4e2d-a249-94a4238b222e" providerId="ADAL" clId="{880A5E8A-14D0-45F6-8489-BAD60FAE8121}" dt="2024-04-15T23:43:45.637" v="2768"/>
          <ac:cxnSpMkLst>
            <pc:docMk/>
            <pc:sldMk cId="2812103235" sldId="281"/>
            <ac:cxnSpMk id="42" creationId="{B0452584-A5AE-1482-7D7E-25B2EE35404F}"/>
          </ac:cxnSpMkLst>
        </pc:cxnChg>
        <pc:cxnChg chg="add del">
          <ac:chgData name="Harter, Cameron" userId="d5e714f9-624c-4e2d-a249-94a4238b222e" providerId="ADAL" clId="{880A5E8A-14D0-45F6-8489-BAD60FAE8121}" dt="2024-04-17T00:03:10.146" v="3361" actId="11529"/>
          <ac:cxnSpMkLst>
            <pc:docMk/>
            <pc:sldMk cId="2812103235" sldId="281"/>
            <ac:cxnSpMk id="42" creationId="{F79D2017-BA90-A867-B9C6-F0920BF7B245}"/>
          </ac:cxnSpMkLst>
        </pc:cxnChg>
        <pc:cxnChg chg="mod">
          <ac:chgData name="Harter, Cameron" userId="d5e714f9-624c-4e2d-a249-94a4238b222e" providerId="ADAL" clId="{880A5E8A-14D0-45F6-8489-BAD60FAE8121}" dt="2024-04-15T23:43:18.625" v="2763" actId="478"/>
          <ac:cxnSpMkLst>
            <pc:docMk/>
            <pc:sldMk cId="2812103235" sldId="281"/>
            <ac:cxnSpMk id="45" creationId="{D5498CE3-D8A0-353B-21B4-01EE25283AFE}"/>
          </ac:cxnSpMkLst>
        </pc:cxnChg>
        <pc:cxnChg chg="add mod">
          <ac:chgData name="Harter, Cameron" userId="d5e714f9-624c-4e2d-a249-94a4238b222e" providerId="ADAL" clId="{880A5E8A-14D0-45F6-8489-BAD60FAE8121}" dt="2024-04-15T23:45:02.750" v="2779" actId="208"/>
          <ac:cxnSpMkLst>
            <pc:docMk/>
            <pc:sldMk cId="2812103235" sldId="281"/>
            <ac:cxnSpMk id="46" creationId="{54491C00-33FD-0FBC-792C-A508DB111CFF}"/>
          </ac:cxnSpMkLst>
        </pc:cxnChg>
        <pc:cxnChg chg="mod">
          <ac:chgData name="Harter, Cameron" userId="d5e714f9-624c-4e2d-a249-94a4238b222e" providerId="ADAL" clId="{880A5E8A-14D0-45F6-8489-BAD60FAE8121}" dt="2024-04-17T00:03:28.611" v="3364" actId="14100"/>
          <ac:cxnSpMkLst>
            <pc:docMk/>
            <pc:sldMk cId="2812103235" sldId="281"/>
            <ac:cxnSpMk id="47" creationId="{E420AF80-7F22-3C0E-5C62-EDB701C9A9EC}"/>
          </ac:cxnSpMkLst>
        </pc:cxnChg>
        <pc:cxnChg chg="add mod">
          <ac:chgData name="Harter, Cameron" userId="d5e714f9-624c-4e2d-a249-94a4238b222e" providerId="ADAL" clId="{880A5E8A-14D0-45F6-8489-BAD60FAE8121}" dt="2024-04-17T00:03:18.918" v="3363" actId="14100"/>
          <ac:cxnSpMkLst>
            <pc:docMk/>
            <pc:sldMk cId="2812103235" sldId="281"/>
            <ac:cxnSpMk id="49" creationId="{261BD6C8-850A-6988-2772-E9B09E7A9DE6}"/>
          </ac:cxnSpMkLst>
        </pc:cxnChg>
        <pc:cxnChg chg="add del mod">
          <ac:chgData name="Harter, Cameron" userId="d5e714f9-624c-4e2d-a249-94a4238b222e" providerId="ADAL" clId="{880A5E8A-14D0-45F6-8489-BAD60FAE8121}" dt="2024-04-16T23:50:11.430" v="3107" actId="478"/>
          <ac:cxnSpMkLst>
            <pc:docMk/>
            <pc:sldMk cId="2812103235" sldId="281"/>
            <ac:cxnSpMk id="53" creationId="{A7BB95F8-FAF9-B713-3B84-81E8AA0F0F35}"/>
          </ac:cxnSpMkLst>
        </pc:cxnChg>
        <pc:cxnChg chg="mod">
          <ac:chgData name="Harter, Cameron" userId="d5e714f9-624c-4e2d-a249-94a4238b222e" providerId="ADAL" clId="{880A5E8A-14D0-45F6-8489-BAD60FAE8121}" dt="2024-04-17T00:17:57.368" v="3729" actId="1076"/>
          <ac:cxnSpMkLst>
            <pc:docMk/>
            <pc:sldMk cId="2812103235" sldId="281"/>
            <ac:cxnSpMk id="57" creationId="{C5C3B5EB-2DF3-ACEF-B6BD-F503BD03ED05}"/>
          </ac:cxnSpMkLst>
        </pc:cxnChg>
        <pc:cxnChg chg="mod">
          <ac:chgData name="Harter, Cameron" userId="d5e714f9-624c-4e2d-a249-94a4238b222e" providerId="ADAL" clId="{880A5E8A-14D0-45F6-8489-BAD60FAE8121}" dt="2024-04-17T00:35:36.308" v="3927" actId="14100"/>
          <ac:cxnSpMkLst>
            <pc:docMk/>
            <pc:sldMk cId="2812103235" sldId="281"/>
            <ac:cxnSpMk id="69" creationId="{D38ABEA3-6294-3B52-DDF3-6402D082C559}"/>
          </ac:cxnSpMkLst>
        </pc:cxnChg>
        <pc:cxnChg chg="mod">
          <ac:chgData name="Harter, Cameron" userId="d5e714f9-624c-4e2d-a249-94a4238b222e" providerId="ADAL" clId="{880A5E8A-14D0-45F6-8489-BAD60FAE8121}" dt="2024-04-17T00:05:34.398" v="3410" actId="14100"/>
          <ac:cxnSpMkLst>
            <pc:docMk/>
            <pc:sldMk cId="2812103235" sldId="281"/>
            <ac:cxnSpMk id="70" creationId="{FB20CB6A-CC90-2F4D-6657-2B7C79BF8F76}"/>
          </ac:cxnSpMkLst>
        </pc:cxnChg>
        <pc:cxnChg chg="add del">
          <ac:chgData name="Harter, Cameron" userId="d5e714f9-624c-4e2d-a249-94a4238b222e" providerId="ADAL" clId="{880A5E8A-14D0-45F6-8489-BAD60FAE8121}" dt="2024-04-15T23:52:06.029" v="2833" actId="11529"/>
          <ac:cxnSpMkLst>
            <pc:docMk/>
            <pc:sldMk cId="2812103235" sldId="281"/>
            <ac:cxnSpMk id="71" creationId="{AB04A4F5-F32F-CC4E-45F4-B59E6AD39DCD}"/>
          </ac:cxnSpMkLst>
        </pc:cxnChg>
        <pc:cxnChg chg="del mod">
          <ac:chgData name="Harter, Cameron" userId="d5e714f9-624c-4e2d-a249-94a4238b222e" providerId="ADAL" clId="{880A5E8A-14D0-45F6-8489-BAD60FAE8121}" dt="2024-04-15T23:45:17.732" v="2780" actId="478"/>
          <ac:cxnSpMkLst>
            <pc:docMk/>
            <pc:sldMk cId="2812103235" sldId="281"/>
            <ac:cxnSpMk id="75" creationId="{187DAB38-6427-9AFF-ACFA-CFC943BB47E9}"/>
          </ac:cxnSpMkLst>
        </pc:cxnChg>
        <pc:cxnChg chg="add del mod">
          <ac:chgData name="Harter, Cameron" userId="d5e714f9-624c-4e2d-a249-94a4238b222e" providerId="ADAL" clId="{880A5E8A-14D0-45F6-8489-BAD60FAE8121}" dt="2024-04-15T23:54:56.021" v="2891" actId="478"/>
          <ac:cxnSpMkLst>
            <pc:docMk/>
            <pc:sldMk cId="2812103235" sldId="281"/>
            <ac:cxnSpMk id="85" creationId="{035F3609-FC82-0FFD-9670-5F466049B9B8}"/>
          </ac:cxnSpMkLst>
        </pc:cxnChg>
      </pc:sldChg>
      <pc:sldChg chg="del">
        <pc:chgData name="Harter, Cameron" userId="d5e714f9-624c-4e2d-a249-94a4238b222e" providerId="ADAL" clId="{880A5E8A-14D0-45F6-8489-BAD60FAE8121}" dt="2024-04-15T23:41:53.556" v="2762" actId="47"/>
        <pc:sldMkLst>
          <pc:docMk/>
          <pc:sldMk cId="1367031909" sldId="284"/>
        </pc:sldMkLst>
      </pc:sldChg>
      <pc:sldChg chg="addSp delSp modSp mod">
        <pc:chgData name="Harter, Cameron" userId="d5e714f9-624c-4e2d-a249-94a4238b222e" providerId="ADAL" clId="{880A5E8A-14D0-45F6-8489-BAD60FAE8121}" dt="2024-04-17T01:17:41.776" v="4131" actId="11529"/>
        <pc:sldMkLst>
          <pc:docMk/>
          <pc:sldMk cId="907557070" sldId="286"/>
        </pc:sldMkLst>
        <pc:cxnChg chg="mod">
          <ac:chgData name="Harter, Cameron" userId="d5e714f9-624c-4e2d-a249-94a4238b222e" providerId="ADAL" clId="{880A5E8A-14D0-45F6-8489-BAD60FAE8121}" dt="2024-04-17T00:47:27.605" v="3952" actId="14100"/>
          <ac:cxnSpMkLst>
            <pc:docMk/>
            <pc:sldMk cId="907557070" sldId="286"/>
            <ac:cxnSpMk id="9" creationId="{5E810076-EDF5-02E3-C476-0BEE63F50A16}"/>
          </ac:cxnSpMkLst>
        </pc:cxnChg>
        <pc:cxnChg chg="add del">
          <ac:chgData name="Harter, Cameron" userId="d5e714f9-624c-4e2d-a249-94a4238b222e" providerId="ADAL" clId="{880A5E8A-14D0-45F6-8489-BAD60FAE8121}" dt="2024-04-17T00:43:47.337" v="3941" actId="478"/>
          <ac:cxnSpMkLst>
            <pc:docMk/>
            <pc:sldMk cId="907557070" sldId="286"/>
            <ac:cxnSpMk id="13" creationId="{A842315F-1FAE-390C-2D2B-BCCA0687D02E}"/>
          </ac:cxnSpMkLst>
        </pc:cxnChg>
        <pc:cxnChg chg="add mod">
          <ac:chgData name="Harter, Cameron" userId="d5e714f9-624c-4e2d-a249-94a4238b222e" providerId="ADAL" clId="{880A5E8A-14D0-45F6-8489-BAD60FAE8121}" dt="2024-04-17T00:44:49.160" v="3945" actId="14100"/>
          <ac:cxnSpMkLst>
            <pc:docMk/>
            <pc:sldMk cId="907557070" sldId="286"/>
            <ac:cxnSpMk id="19" creationId="{7F9EE680-6145-F940-46DD-6123330002E4}"/>
          </ac:cxnSpMkLst>
        </pc:cxnChg>
        <pc:cxnChg chg="add mod">
          <ac:chgData name="Harter, Cameron" userId="d5e714f9-624c-4e2d-a249-94a4238b222e" providerId="ADAL" clId="{880A5E8A-14D0-45F6-8489-BAD60FAE8121}" dt="2024-04-17T01:17:29.029" v="4129" actId="14100"/>
          <ac:cxnSpMkLst>
            <pc:docMk/>
            <pc:sldMk cId="907557070" sldId="286"/>
            <ac:cxnSpMk id="28" creationId="{2777ABAC-F825-1A27-8F34-5222E89EFFFA}"/>
          </ac:cxnSpMkLst>
        </pc:cxnChg>
        <pc:cxnChg chg="add">
          <ac:chgData name="Harter, Cameron" userId="d5e714f9-624c-4e2d-a249-94a4238b222e" providerId="ADAL" clId="{880A5E8A-14D0-45F6-8489-BAD60FAE8121}" dt="2024-04-17T01:17:37.897" v="4130" actId="11529"/>
          <ac:cxnSpMkLst>
            <pc:docMk/>
            <pc:sldMk cId="907557070" sldId="286"/>
            <ac:cxnSpMk id="33" creationId="{C80E4186-6E0C-7E2B-2264-F580980DB556}"/>
          </ac:cxnSpMkLst>
        </pc:cxnChg>
        <pc:cxnChg chg="add del mod">
          <ac:chgData name="Harter, Cameron" userId="d5e714f9-624c-4e2d-a249-94a4238b222e" providerId="ADAL" clId="{880A5E8A-14D0-45F6-8489-BAD60FAE8121}" dt="2024-04-17T01:17:23.009" v="4127" actId="478"/>
          <ac:cxnSpMkLst>
            <pc:docMk/>
            <pc:sldMk cId="907557070" sldId="286"/>
            <ac:cxnSpMk id="36" creationId="{3890AFB9-4D85-B0F0-AC82-75C2E2B77B4E}"/>
          </ac:cxnSpMkLst>
        </pc:cxnChg>
        <pc:cxnChg chg="add">
          <ac:chgData name="Harter, Cameron" userId="d5e714f9-624c-4e2d-a249-94a4238b222e" providerId="ADAL" clId="{880A5E8A-14D0-45F6-8489-BAD60FAE8121}" dt="2024-04-17T01:17:41.776" v="4131" actId="11529"/>
          <ac:cxnSpMkLst>
            <pc:docMk/>
            <pc:sldMk cId="907557070" sldId="286"/>
            <ac:cxnSpMk id="42" creationId="{16FB55E5-CA31-E5A6-7D8B-C26C886F86C7}"/>
          </ac:cxnSpMkLst>
        </pc:cxnChg>
      </pc:sldChg>
      <pc:sldChg chg="addSp delSp modSp add mod">
        <pc:chgData name="Harter, Cameron" userId="d5e714f9-624c-4e2d-a249-94a4238b222e" providerId="ADAL" clId="{880A5E8A-14D0-45F6-8489-BAD60FAE8121}" dt="2024-04-17T00:51:35.829" v="3955" actId="14100"/>
        <pc:sldMkLst>
          <pc:docMk/>
          <pc:sldMk cId="4025392773" sldId="287"/>
        </pc:sldMkLst>
        <pc:spChg chg="del mod">
          <ac:chgData name="Harter, Cameron" userId="d5e714f9-624c-4e2d-a249-94a4238b222e" providerId="ADAL" clId="{880A5E8A-14D0-45F6-8489-BAD60FAE8121}" dt="2024-04-16T23:47:10.433" v="3068" actId="21"/>
          <ac:spMkLst>
            <pc:docMk/>
            <pc:sldMk cId="4025392773" sldId="287"/>
            <ac:spMk id="4" creationId="{21649542-D86F-D850-A3D6-40770C1E1C90}"/>
          </ac:spMkLst>
        </pc:spChg>
        <pc:spChg chg="del mod">
          <ac:chgData name="Harter, Cameron" userId="d5e714f9-624c-4e2d-a249-94a4238b222e" providerId="ADAL" clId="{880A5E8A-14D0-45F6-8489-BAD60FAE8121}" dt="2024-04-16T23:46:14.685" v="2989" actId="478"/>
          <ac:spMkLst>
            <pc:docMk/>
            <pc:sldMk cId="4025392773" sldId="287"/>
            <ac:spMk id="8" creationId="{43EFCAC6-C2CB-922B-D7AF-6ADEBF1FA7D2}"/>
          </ac:spMkLst>
        </pc:spChg>
        <pc:spChg chg="mod">
          <ac:chgData name="Harter, Cameron" userId="d5e714f9-624c-4e2d-a249-94a4238b222e" providerId="ADAL" clId="{880A5E8A-14D0-45F6-8489-BAD60FAE8121}" dt="2024-04-16T23:48:03.117" v="3088" actId="1076"/>
          <ac:spMkLst>
            <pc:docMk/>
            <pc:sldMk cId="4025392773" sldId="287"/>
            <ac:spMk id="11" creationId="{994D2276-59FB-A20F-0AD0-765BAA435BEC}"/>
          </ac:spMkLst>
        </pc:spChg>
        <pc:spChg chg="add mod">
          <ac:chgData name="Harter, Cameron" userId="d5e714f9-624c-4e2d-a249-94a4238b222e" providerId="ADAL" clId="{880A5E8A-14D0-45F6-8489-BAD60FAE8121}" dt="2024-04-17T00:32:35.803" v="3914" actId="1076"/>
          <ac:spMkLst>
            <pc:docMk/>
            <pc:sldMk cId="4025392773" sldId="287"/>
            <ac:spMk id="12" creationId="{CF03244F-8531-7DB7-8EA0-AD2F78276159}"/>
          </ac:spMkLst>
        </pc:spChg>
        <pc:spChg chg="del">
          <ac:chgData name="Harter, Cameron" userId="d5e714f9-624c-4e2d-a249-94a4238b222e" providerId="ADAL" clId="{880A5E8A-14D0-45F6-8489-BAD60FAE8121}" dt="2024-04-16T23:46:13.057" v="2986" actId="478"/>
          <ac:spMkLst>
            <pc:docMk/>
            <pc:sldMk cId="4025392773" sldId="287"/>
            <ac:spMk id="16" creationId="{C6E26702-10DB-BF2A-E9FB-83569F878C0E}"/>
          </ac:spMkLst>
        </pc:spChg>
        <pc:spChg chg="mod">
          <ac:chgData name="Harter, Cameron" userId="d5e714f9-624c-4e2d-a249-94a4238b222e" providerId="ADAL" clId="{880A5E8A-14D0-45F6-8489-BAD60FAE8121}" dt="2024-04-16T23:48:14.590" v="3091" actId="14100"/>
          <ac:spMkLst>
            <pc:docMk/>
            <pc:sldMk cId="4025392773" sldId="287"/>
            <ac:spMk id="17" creationId="{3CCBCBA1-BD2E-7413-0FD8-A69AB46BD109}"/>
          </ac:spMkLst>
        </pc:spChg>
        <pc:spChg chg="del">
          <ac:chgData name="Harter, Cameron" userId="d5e714f9-624c-4e2d-a249-94a4238b222e" providerId="ADAL" clId="{880A5E8A-14D0-45F6-8489-BAD60FAE8121}" dt="2024-04-16T23:46:10.955" v="2984" actId="478"/>
          <ac:spMkLst>
            <pc:docMk/>
            <pc:sldMk cId="4025392773" sldId="287"/>
            <ac:spMk id="20" creationId="{CF03244F-8531-7DB7-8EA0-AD2F78276159}"/>
          </ac:spMkLst>
        </pc:spChg>
        <pc:spChg chg="add mod">
          <ac:chgData name="Harter, Cameron" userId="d5e714f9-624c-4e2d-a249-94a4238b222e" providerId="ADAL" clId="{880A5E8A-14D0-45F6-8489-BAD60FAE8121}" dt="2024-04-17T00:33:09.346" v="3917" actId="1076"/>
          <ac:spMkLst>
            <pc:docMk/>
            <pc:sldMk cId="4025392773" sldId="287"/>
            <ac:spMk id="23" creationId="{C6E26702-10DB-BF2A-E9FB-83569F878C0E}"/>
          </ac:spMkLst>
        </pc:spChg>
        <pc:spChg chg="add mod">
          <ac:chgData name="Harter, Cameron" userId="d5e714f9-624c-4e2d-a249-94a4238b222e" providerId="ADAL" clId="{880A5E8A-14D0-45F6-8489-BAD60FAE8121}" dt="2024-04-17T00:36:14.863" v="3934" actId="1076"/>
          <ac:spMkLst>
            <pc:docMk/>
            <pc:sldMk cId="4025392773" sldId="287"/>
            <ac:spMk id="25" creationId="{21649542-D86F-D850-A3D6-40770C1E1C90}"/>
          </ac:spMkLst>
        </pc:spChg>
        <pc:spChg chg="add mod">
          <ac:chgData name="Harter, Cameron" userId="d5e714f9-624c-4e2d-a249-94a4238b222e" providerId="ADAL" clId="{880A5E8A-14D0-45F6-8489-BAD60FAE8121}" dt="2024-04-17T00:36:14.863" v="3934" actId="1076"/>
          <ac:spMkLst>
            <pc:docMk/>
            <pc:sldMk cId="4025392773" sldId="287"/>
            <ac:spMk id="27" creationId="{43EFCAC6-C2CB-922B-D7AF-6ADEBF1FA7D2}"/>
          </ac:spMkLst>
        </pc:spChg>
        <pc:picChg chg="del">
          <ac:chgData name="Harter, Cameron" userId="d5e714f9-624c-4e2d-a249-94a4238b222e" providerId="ADAL" clId="{880A5E8A-14D0-45F6-8489-BAD60FAE8121}" dt="2024-04-16T23:46:31.021" v="2990" actId="478"/>
          <ac:picMkLst>
            <pc:docMk/>
            <pc:sldMk cId="4025392773" sldId="287"/>
            <ac:picMk id="3" creationId="{7F42776C-8B55-A558-8023-00F11F9ED517}"/>
          </ac:picMkLst>
        </pc:picChg>
        <pc:picChg chg="add del mod">
          <ac:chgData name="Harter, Cameron" userId="d5e714f9-624c-4e2d-a249-94a4238b222e" providerId="ADAL" clId="{880A5E8A-14D0-45F6-8489-BAD60FAE8121}" dt="2024-04-16T23:47:10.433" v="3068" actId="21"/>
          <ac:picMkLst>
            <pc:docMk/>
            <pc:sldMk cId="4025392773" sldId="287"/>
            <ac:picMk id="5" creationId="{DBB32858-DD2D-20FD-F9FE-A80248B1D4B3}"/>
          </ac:picMkLst>
        </pc:picChg>
        <pc:picChg chg="del">
          <ac:chgData name="Harter, Cameron" userId="d5e714f9-624c-4e2d-a249-94a4238b222e" providerId="ADAL" clId="{880A5E8A-14D0-45F6-8489-BAD60FAE8121}" dt="2024-04-16T23:46:13.705" v="2987" actId="478"/>
          <ac:picMkLst>
            <pc:docMk/>
            <pc:sldMk cId="4025392773" sldId="287"/>
            <ac:picMk id="7" creationId="{9620A370-B849-7C1C-2554-61AFE2697573}"/>
          </ac:picMkLst>
        </pc:picChg>
        <pc:picChg chg="add mod">
          <ac:chgData name="Harter, Cameron" userId="d5e714f9-624c-4e2d-a249-94a4238b222e" providerId="ADAL" clId="{880A5E8A-14D0-45F6-8489-BAD60FAE8121}" dt="2024-04-17T00:32:31.575" v="3913" actId="1035"/>
          <ac:picMkLst>
            <pc:docMk/>
            <pc:sldMk cId="4025392773" sldId="287"/>
            <ac:picMk id="9" creationId="{C5B0DD7B-A041-51BC-2084-2700A382836B}"/>
          </ac:picMkLst>
        </pc:picChg>
        <pc:picChg chg="mod">
          <ac:chgData name="Harter, Cameron" userId="d5e714f9-624c-4e2d-a249-94a4238b222e" providerId="ADAL" clId="{880A5E8A-14D0-45F6-8489-BAD60FAE8121}" dt="2024-04-16T23:48:03.117" v="3088" actId="1076"/>
          <ac:picMkLst>
            <pc:docMk/>
            <pc:sldMk cId="4025392773" sldId="287"/>
            <ac:picMk id="10" creationId="{FD0B7314-C25F-5176-5832-A9C698AF8098}"/>
          </ac:picMkLst>
        </pc:picChg>
        <pc:picChg chg="del">
          <ac:chgData name="Harter, Cameron" userId="d5e714f9-624c-4e2d-a249-94a4238b222e" providerId="ADAL" clId="{880A5E8A-14D0-45F6-8489-BAD60FAE8121}" dt="2024-04-16T23:46:12.226" v="2985" actId="478"/>
          <ac:picMkLst>
            <pc:docMk/>
            <pc:sldMk cId="4025392773" sldId="287"/>
            <ac:picMk id="15" creationId="{9A628C13-6E80-7C4B-0AD6-A1523C32282A}"/>
          </ac:picMkLst>
        </pc:picChg>
        <pc:picChg chg="del">
          <ac:chgData name="Harter, Cameron" userId="d5e714f9-624c-4e2d-a249-94a4238b222e" providerId="ADAL" clId="{880A5E8A-14D0-45F6-8489-BAD60FAE8121}" dt="2024-04-16T23:46:09.486" v="2983" actId="478"/>
          <ac:picMkLst>
            <pc:docMk/>
            <pc:sldMk cId="4025392773" sldId="287"/>
            <ac:picMk id="19" creationId="{C5B0DD7B-A041-51BC-2084-2700A382836B}"/>
          </ac:picMkLst>
        </pc:picChg>
        <pc:picChg chg="add mod">
          <ac:chgData name="Harter, Cameron" userId="d5e714f9-624c-4e2d-a249-94a4238b222e" providerId="ADAL" clId="{880A5E8A-14D0-45F6-8489-BAD60FAE8121}" dt="2024-04-17T00:33:13.674" v="3918" actId="14100"/>
          <ac:picMkLst>
            <pc:docMk/>
            <pc:sldMk cId="4025392773" sldId="287"/>
            <ac:picMk id="22" creationId="{9A628C13-6E80-7C4B-0AD6-A1523C32282A}"/>
          </ac:picMkLst>
        </pc:picChg>
        <pc:picChg chg="add mod">
          <ac:chgData name="Harter, Cameron" userId="d5e714f9-624c-4e2d-a249-94a4238b222e" providerId="ADAL" clId="{880A5E8A-14D0-45F6-8489-BAD60FAE8121}" dt="2024-04-17T00:36:14.863" v="3934" actId="1076"/>
          <ac:picMkLst>
            <pc:docMk/>
            <pc:sldMk cId="4025392773" sldId="287"/>
            <ac:picMk id="24" creationId="{7F42776C-8B55-A558-8023-00F11F9ED517}"/>
          </ac:picMkLst>
        </pc:picChg>
        <pc:picChg chg="add mod">
          <ac:chgData name="Harter, Cameron" userId="d5e714f9-624c-4e2d-a249-94a4238b222e" providerId="ADAL" clId="{880A5E8A-14D0-45F6-8489-BAD60FAE8121}" dt="2024-04-17T00:36:14.863" v="3934" actId="1076"/>
          <ac:picMkLst>
            <pc:docMk/>
            <pc:sldMk cId="4025392773" sldId="287"/>
            <ac:picMk id="26" creationId="{9620A370-B849-7C1C-2554-61AFE2697573}"/>
          </ac:picMkLst>
        </pc:picChg>
        <pc:cxnChg chg="add mod">
          <ac:chgData name="Harter, Cameron" userId="d5e714f9-624c-4e2d-a249-94a4238b222e" providerId="ADAL" clId="{880A5E8A-14D0-45F6-8489-BAD60FAE8121}" dt="2024-04-17T00:51:35.829" v="3955" actId="14100"/>
          <ac:cxnSpMkLst>
            <pc:docMk/>
            <pc:sldMk cId="4025392773" sldId="287"/>
            <ac:cxnSpMk id="14" creationId="{F61AA3D7-F2B0-5ECE-11AC-2C841E85F638}"/>
          </ac:cxnSpMkLst>
        </pc:cxnChg>
      </pc:sldChg>
      <pc:sldChg chg="new del">
        <pc:chgData name="Harter, Cameron" userId="d5e714f9-624c-4e2d-a249-94a4238b222e" providerId="ADAL" clId="{880A5E8A-14D0-45F6-8489-BAD60FAE8121}" dt="2024-04-17T00:06:28.431" v="3416" actId="47"/>
        <pc:sldMkLst>
          <pc:docMk/>
          <pc:sldMk cId="2016950299" sldId="288"/>
        </pc:sldMkLst>
      </pc:sldChg>
      <pc:sldChg chg="addSp delSp modSp add mod">
        <pc:chgData name="Harter, Cameron" userId="d5e714f9-624c-4e2d-a249-94a4238b222e" providerId="ADAL" clId="{880A5E8A-14D0-45F6-8489-BAD60FAE8121}" dt="2024-04-17T00:35:59.148" v="3930" actId="1076"/>
        <pc:sldMkLst>
          <pc:docMk/>
          <pc:sldMk cId="3297820888" sldId="288"/>
        </pc:sldMkLst>
        <pc:spChg chg="mod">
          <ac:chgData name="Harter, Cameron" userId="d5e714f9-624c-4e2d-a249-94a4238b222e" providerId="ADAL" clId="{880A5E8A-14D0-45F6-8489-BAD60FAE8121}" dt="2024-04-17T00:12:51.398" v="3664" actId="20577"/>
          <ac:spMkLst>
            <pc:docMk/>
            <pc:sldMk cId="3297820888" sldId="288"/>
            <ac:spMk id="5" creationId="{811DB4DE-25D3-45A4-14B2-729A1CADAD9D}"/>
          </ac:spMkLst>
        </pc:spChg>
        <pc:spChg chg="del">
          <ac:chgData name="Harter, Cameron" userId="d5e714f9-624c-4e2d-a249-94a4238b222e" providerId="ADAL" clId="{880A5E8A-14D0-45F6-8489-BAD60FAE8121}" dt="2024-04-17T00:06:38.366" v="3418" actId="478"/>
          <ac:spMkLst>
            <pc:docMk/>
            <pc:sldMk cId="3297820888" sldId="288"/>
            <ac:spMk id="7" creationId="{EFD4112B-D2CE-FBB4-EE11-20B32D19580F}"/>
          </ac:spMkLst>
        </pc:spChg>
        <pc:spChg chg="del">
          <ac:chgData name="Harter, Cameron" userId="d5e714f9-624c-4e2d-a249-94a4238b222e" providerId="ADAL" clId="{880A5E8A-14D0-45F6-8489-BAD60FAE8121}" dt="2024-04-17T00:06:38.366" v="3418" actId="478"/>
          <ac:spMkLst>
            <pc:docMk/>
            <pc:sldMk cId="3297820888" sldId="288"/>
            <ac:spMk id="8" creationId="{C00F718C-40DC-3117-B36C-DE0CB5B19944}"/>
          </ac:spMkLst>
        </pc:spChg>
        <pc:spChg chg="del">
          <ac:chgData name="Harter, Cameron" userId="d5e714f9-624c-4e2d-a249-94a4238b222e" providerId="ADAL" clId="{880A5E8A-14D0-45F6-8489-BAD60FAE8121}" dt="2024-04-17T00:06:38.366" v="3418" actId="478"/>
          <ac:spMkLst>
            <pc:docMk/>
            <pc:sldMk cId="3297820888" sldId="288"/>
            <ac:spMk id="9" creationId="{9816264D-4072-7C92-5A0C-D7EA64CA9BC2}"/>
          </ac:spMkLst>
        </pc:spChg>
        <pc:spChg chg="mod">
          <ac:chgData name="Harter, Cameron" userId="d5e714f9-624c-4e2d-a249-94a4238b222e" providerId="ADAL" clId="{880A5E8A-14D0-45F6-8489-BAD60FAE8121}" dt="2024-04-17T00:13:43.263" v="3690" actId="20577"/>
          <ac:spMkLst>
            <pc:docMk/>
            <pc:sldMk cId="3297820888" sldId="288"/>
            <ac:spMk id="10" creationId="{77F4A3B2-3364-DA76-5BE4-2129CC8BC005}"/>
          </ac:spMkLst>
        </pc:spChg>
        <pc:spChg chg="del">
          <ac:chgData name="Harter, Cameron" userId="d5e714f9-624c-4e2d-a249-94a4238b222e" providerId="ADAL" clId="{880A5E8A-14D0-45F6-8489-BAD60FAE8121}" dt="2024-04-17T00:06:38.366" v="3418" actId="478"/>
          <ac:spMkLst>
            <pc:docMk/>
            <pc:sldMk cId="3297820888" sldId="288"/>
            <ac:spMk id="13" creationId="{8C782834-64D7-75ED-6D62-92D1ED1372FA}"/>
          </ac:spMkLst>
        </pc:spChg>
        <pc:spChg chg="del">
          <ac:chgData name="Harter, Cameron" userId="d5e714f9-624c-4e2d-a249-94a4238b222e" providerId="ADAL" clId="{880A5E8A-14D0-45F6-8489-BAD60FAE8121}" dt="2024-04-17T00:06:38.366" v="3418" actId="478"/>
          <ac:spMkLst>
            <pc:docMk/>
            <pc:sldMk cId="3297820888" sldId="288"/>
            <ac:spMk id="17" creationId="{3CCBCBA1-BD2E-7413-0FD8-A69AB46BD109}"/>
          </ac:spMkLst>
        </pc:spChg>
        <pc:spChg chg="add mod">
          <ac:chgData name="Harter, Cameron" userId="d5e714f9-624c-4e2d-a249-94a4238b222e" providerId="ADAL" clId="{880A5E8A-14D0-45F6-8489-BAD60FAE8121}" dt="2024-04-17T00:14:35.951" v="3701" actId="14100"/>
          <ac:spMkLst>
            <pc:docMk/>
            <pc:sldMk cId="3297820888" sldId="288"/>
            <ac:spMk id="18" creationId="{FC1E4863-C847-5107-CC7C-F7C1BA11C389}"/>
          </ac:spMkLst>
        </pc:spChg>
        <pc:spChg chg="add mod">
          <ac:chgData name="Harter, Cameron" userId="d5e714f9-624c-4e2d-a249-94a4238b222e" providerId="ADAL" clId="{880A5E8A-14D0-45F6-8489-BAD60FAE8121}" dt="2024-04-17T00:15:22.041" v="3706" actId="14100"/>
          <ac:spMkLst>
            <pc:docMk/>
            <pc:sldMk cId="3297820888" sldId="288"/>
            <ac:spMk id="19" creationId="{B13D1831-7A58-AA77-2725-6A6C8FB2F354}"/>
          </ac:spMkLst>
        </pc:spChg>
        <pc:spChg chg="add mod">
          <ac:chgData name="Harter, Cameron" userId="d5e714f9-624c-4e2d-a249-94a4238b222e" providerId="ADAL" clId="{880A5E8A-14D0-45F6-8489-BAD60FAE8121}" dt="2024-04-17T00:16:08.003" v="3711" actId="14100"/>
          <ac:spMkLst>
            <pc:docMk/>
            <pc:sldMk cId="3297820888" sldId="288"/>
            <ac:spMk id="20" creationId="{A2C450F3-2337-6808-642C-20EC358B6467}"/>
          </ac:spMkLst>
        </pc:spChg>
        <pc:spChg chg="add mod">
          <ac:chgData name="Harter, Cameron" userId="d5e714f9-624c-4e2d-a249-94a4238b222e" providerId="ADAL" clId="{880A5E8A-14D0-45F6-8489-BAD60FAE8121}" dt="2024-04-17T00:16:48.264" v="3719" actId="14100"/>
          <ac:spMkLst>
            <pc:docMk/>
            <pc:sldMk cId="3297820888" sldId="288"/>
            <ac:spMk id="22" creationId="{4B9E4FB7-E1E5-A941-322B-94231DA36384}"/>
          </ac:spMkLst>
        </pc:spChg>
        <pc:spChg chg="add mod">
          <ac:chgData name="Harter, Cameron" userId="d5e714f9-624c-4e2d-a249-94a4238b222e" providerId="ADAL" clId="{880A5E8A-14D0-45F6-8489-BAD60FAE8121}" dt="2024-04-17T00:19:26.885" v="3826" actId="14100"/>
          <ac:spMkLst>
            <pc:docMk/>
            <pc:sldMk cId="3297820888" sldId="288"/>
            <ac:spMk id="23" creationId="{CAB8E993-463C-C55C-203A-F7F9DAFCCA2F}"/>
          </ac:spMkLst>
        </pc:spChg>
        <pc:spChg chg="add mod">
          <ac:chgData name="Harter, Cameron" userId="d5e714f9-624c-4e2d-a249-94a4238b222e" providerId="ADAL" clId="{880A5E8A-14D0-45F6-8489-BAD60FAE8121}" dt="2024-04-17T00:35:59.148" v="3930" actId="1076"/>
          <ac:spMkLst>
            <pc:docMk/>
            <pc:sldMk cId="3297820888" sldId="288"/>
            <ac:spMk id="24" creationId="{21649542-D86F-D850-A3D6-40770C1E1C90}"/>
          </ac:spMkLst>
        </pc:spChg>
        <pc:picChg chg="del">
          <ac:chgData name="Harter, Cameron" userId="d5e714f9-624c-4e2d-a249-94a4238b222e" providerId="ADAL" clId="{880A5E8A-14D0-45F6-8489-BAD60FAE8121}" dt="2024-04-17T00:06:38.366" v="3418" actId="478"/>
          <ac:picMkLst>
            <pc:docMk/>
            <pc:sldMk cId="3297820888" sldId="288"/>
            <ac:picMk id="3" creationId="{FA955D75-7AC7-56BF-F7E3-8755A9ECE828}"/>
          </ac:picMkLst>
        </pc:picChg>
        <pc:picChg chg="del">
          <ac:chgData name="Harter, Cameron" userId="d5e714f9-624c-4e2d-a249-94a4238b222e" providerId="ADAL" clId="{880A5E8A-14D0-45F6-8489-BAD60FAE8121}" dt="2024-04-17T00:06:38.366" v="3418" actId="478"/>
          <ac:picMkLst>
            <pc:docMk/>
            <pc:sldMk cId="3297820888" sldId="288"/>
            <ac:picMk id="4" creationId="{596EC224-B149-D9D5-91C6-D35AC32D09F6}"/>
          </ac:picMkLst>
        </pc:picChg>
        <pc:picChg chg="add mod">
          <ac:chgData name="Harter, Cameron" userId="d5e714f9-624c-4e2d-a249-94a4238b222e" providerId="ADAL" clId="{880A5E8A-14D0-45F6-8489-BAD60FAE8121}" dt="2024-04-17T00:16:13.359" v="3713" actId="1076"/>
          <ac:picMkLst>
            <pc:docMk/>
            <pc:sldMk cId="3297820888" sldId="288"/>
            <ac:picMk id="11" creationId="{9483CE5B-93E0-F6E9-89C7-79B6CB56F569}"/>
          </ac:picMkLst>
        </pc:picChg>
        <pc:picChg chg="del">
          <ac:chgData name="Harter, Cameron" userId="d5e714f9-624c-4e2d-a249-94a4238b222e" providerId="ADAL" clId="{880A5E8A-14D0-45F6-8489-BAD60FAE8121}" dt="2024-04-17T00:06:38.895" v="3419" actId="478"/>
          <ac:picMkLst>
            <pc:docMk/>
            <pc:sldMk cId="3297820888" sldId="288"/>
            <ac:picMk id="12" creationId="{66D9ECC3-83B2-6D37-5732-4E0FC0406929}"/>
          </ac:picMkLst>
        </pc:picChg>
        <pc:picChg chg="del">
          <ac:chgData name="Harter, Cameron" userId="d5e714f9-624c-4e2d-a249-94a4238b222e" providerId="ADAL" clId="{880A5E8A-14D0-45F6-8489-BAD60FAE8121}" dt="2024-04-17T00:06:38.366" v="3418" actId="478"/>
          <ac:picMkLst>
            <pc:docMk/>
            <pc:sldMk cId="3297820888" sldId="288"/>
            <ac:picMk id="14" creationId="{D538EBA3-BFDF-053B-E2F3-154B49FA6590}"/>
          </ac:picMkLst>
        </pc:picChg>
        <pc:picChg chg="add mod">
          <ac:chgData name="Harter, Cameron" userId="d5e714f9-624c-4e2d-a249-94a4238b222e" providerId="ADAL" clId="{880A5E8A-14D0-45F6-8489-BAD60FAE8121}" dt="2024-04-17T00:14:14.200" v="3698" actId="1076"/>
          <ac:picMkLst>
            <pc:docMk/>
            <pc:sldMk cId="3297820888" sldId="288"/>
            <ac:picMk id="16" creationId="{4AF8037B-22AB-AD5A-033B-F8FE28997BE9}"/>
          </ac:picMkLst>
        </pc:picChg>
        <pc:picChg chg="add mod">
          <ac:chgData name="Harter, Cameron" userId="d5e714f9-624c-4e2d-a249-94a4238b222e" providerId="ADAL" clId="{880A5E8A-14D0-45F6-8489-BAD60FAE8121}" dt="2024-04-17T00:15:55.337" v="3709" actId="571"/>
          <ac:picMkLst>
            <pc:docMk/>
            <pc:sldMk cId="3297820888" sldId="288"/>
            <ac:picMk id="21" creationId="{3F4BC740-3644-441D-6199-0B98F3DC3E44}"/>
          </ac:picMkLst>
        </pc:picChg>
        <pc:picChg chg="add mod">
          <ac:chgData name="Harter, Cameron" userId="d5e714f9-624c-4e2d-a249-94a4238b222e" providerId="ADAL" clId="{880A5E8A-14D0-45F6-8489-BAD60FAE8121}" dt="2024-04-17T00:35:59.148" v="3930" actId="1076"/>
          <ac:picMkLst>
            <pc:docMk/>
            <pc:sldMk cId="3297820888" sldId="288"/>
            <ac:picMk id="25" creationId="{DBB32858-DD2D-20FD-F9FE-A80248B1D4B3}"/>
          </ac:picMkLst>
        </pc:picChg>
      </pc:sldChg>
    </pc:docChg>
  </pc:docChgLst>
  <pc:docChgLst>
    <pc:chgData name="Harter, Cameron" userId="d5e714f9-624c-4e2d-a249-94a4238b222e" providerId="ADAL" clId="{0601FC7F-35CC-4F54-889C-E060A851B692}"/>
    <pc:docChg chg="undo custSel addSld delSld modSld">
      <pc:chgData name="Harter, Cameron" userId="d5e714f9-624c-4e2d-a249-94a4238b222e" providerId="ADAL" clId="{0601FC7F-35CC-4F54-889C-E060A851B692}" dt="2024-04-17T05:59:16.594" v="2075" actId="11529"/>
      <pc:docMkLst>
        <pc:docMk/>
      </pc:docMkLst>
      <pc:sldChg chg="addSp delSp modSp mod">
        <pc:chgData name="Harter, Cameron" userId="d5e714f9-624c-4e2d-a249-94a4238b222e" providerId="ADAL" clId="{0601FC7F-35CC-4F54-889C-E060A851B692}" dt="2024-04-17T00:29:02.248" v="1824" actId="208"/>
        <pc:sldMkLst>
          <pc:docMk/>
          <pc:sldMk cId="101593645" sldId="266"/>
        </pc:sldMkLst>
        <pc:spChg chg="add mod">
          <ac:chgData name="Harter, Cameron" userId="d5e714f9-624c-4e2d-a249-94a4238b222e" providerId="ADAL" clId="{0601FC7F-35CC-4F54-889C-E060A851B692}" dt="2024-04-16T04:06:15.159" v="258"/>
          <ac:spMkLst>
            <pc:docMk/>
            <pc:sldMk cId="101593645" sldId="266"/>
            <ac:spMk id="2" creationId="{D59F7586-C0B0-341D-A0B6-E5A4152F162D}"/>
          </ac:spMkLst>
        </pc:spChg>
        <pc:spChg chg="add mod">
          <ac:chgData name="Harter, Cameron" userId="d5e714f9-624c-4e2d-a249-94a4238b222e" providerId="ADAL" clId="{0601FC7F-35CC-4F54-889C-E060A851B692}" dt="2024-04-16T04:06:15.159" v="258"/>
          <ac:spMkLst>
            <pc:docMk/>
            <pc:sldMk cId="101593645" sldId="266"/>
            <ac:spMk id="3" creationId="{01A0DAD7-3D48-45C9-3F09-F81DC3CB947F}"/>
          </ac:spMkLst>
        </pc:spChg>
        <pc:spChg chg="add mod">
          <ac:chgData name="Harter, Cameron" userId="d5e714f9-624c-4e2d-a249-94a4238b222e" providerId="ADAL" clId="{0601FC7F-35CC-4F54-889C-E060A851B692}" dt="2024-04-16T04:06:15.159" v="258"/>
          <ac:spMkLst>
            <pc:docMk/>
            <pc:sldMk cId="101593645" sldId="266"/>
            <ac:spMk id="5" creationId="{AFDB8416-0F06-B7CD-A7F8-FCD28580A821}"/>
          </ac:spMkLst>
        </pc:spChg>
        <pc:spChg chg="add mod">
          <ac:chgData name="Harter, Cameron" userId="d5e714f9-624c-4e2d-a249-94a4238b222e" providerId="ADAL" clId="{0601FC7F-35CC-4F54-889C-E060A851B692}" dt="2024-04-16T04:06:15.159" v="258"/>
          <ac:spMkLst>
            <pc:docMk/>
            <pc:sldMk cId="101593645" sldId="266"/>
            <ac:spMk id="6" creationId="{69119D07-3D83-22C0-AFF7-727C76DA1C48}"/>
          </ac:spMkLst>
        </pc:spChg>
        <pc:spChg chg="mod">
          <ac:chgData name="Harter, Cameron" userId="d5e714f9-624c-4e2d-a249-94a4238b222e" providerId="ADAL" clId="{0601FC7F-35CC-4F54-889C-E060A851B692}" dt="2024-04-17T00:28:03.928" v="1819" actId="1076"/>
          <ac:spMkLst>
            <pc:docMk/>
            <pc:sldMk cId="101593645" sldId="266"/>
            <ac:spMk id="7" creationId="{21B4B4C1-3E97-FFC4-A6DC-650A2089FD88}"/>
          </ac:spMkLst>
        </pc:spChg>
        <pc:spChg chg="add mod">
          <ac:chgData name="Harter, Cameron" userId="d5e714f9-624c-4e2d-a249-94a4238b222e" providerId="ADAL" clId="{0601FC7F-35CC-4F54-889C-E060A851B692}" dt="2024-04-16T04:06:15.159" v="258"/>
          <ac:spMkLst>
            <pc:docMk/>
            <pc:sldMk cId="101593645" sldId="266"/>
            <ac:spMk id="8" creationId="{AAE38163-7F20-83E2-D99D-D8C009B79222}"/>
          </ac:spMkLst>
        </pc:spChg>
        <pc:spChg chg="add mod">
          <ac:chgData name="Harter, Cameron" userId="d5e714f9-624c-4e2d-a249-94a4238b222e" providerId="ADAL" clId="{0601FC7F-35CC-4F54-889C-E060A851B692}" dt="2024-04-16T04:06:20.929" v="260"/>
          <ac:spMkLst>
            <pc:docMk/>
            <pc:sldMk cId="101593645" sldId="266"/>
            <ac:spMk id="9" creationId="{CAA6E973-B46E-FEE0-57B1-5C941B9EAD0D}"/>
          </ac:spMkLst>
        </pc:spChg>
        <pc:spChg chg="mod">
          <ac:chgData name="Harter, Cameron" userId="d5e714f9-624c-4e2d-a249-94a4238b222e" providerId="ADAL" clId="{0601FC7F-35CC-4F54-889C-E060A851B692}" dt="2024-04-16T04:31:43.165" v="921" actId="207"/>
          <ac:spMkLst>
            <pc:docMk/>
            <pc:sldMk cId="101593645" sldId="266"/>
            <ac:spMk id="10" creationId="{AA5B1F03-2124-6518-2745-DE2B6BE49C27}"/>
          </ac:spMkLst>
        </pc:spChg>
        <pc:spChg chg="add mod">
          <ac:chgData name="Harter, Cameron" userId="d5e714f9-624c-4e2d-a249-94a4238b222e" providerId="ADAL" clId="{0601FC7F-35CC-4F54-889C-E060A851B692}" dt="2024-04-16T04:06:20.929" v="260"/>
          <ac:spMkLst>
            <pc:docMk/>
            <pc:sldMk cId="101593645" sldId="266"/>
            <ac:spMk id="12" creationId="{0478A27F-455F-3D8A-F3A1-9171E8B98368}"/>
          </ac:spMkLst>
        </pc:spChg>
        <pc:spChg chg="add mod">
          <ac:chgData name="Harter, Cameron" userId="d5e714f9-624c-4e2d-a249-94a4238b222e" providerId="ADAL" clId="{0601FC7F-35CC-4F54-889C-E060A851B692}" dt="2024-04-16T04:06:20.929" v="260"/>
          <ac:spMkLst>
            <pc:docMk/>
            <pc:sldMk cId="101593645" sldId="266"/>
            <ac:spMk id="13" creationId="{55C4579A-9BFC-74D3-AD8B-BE43648CB90C}"/>
          </ac:spMkLst>
        </pc:spChg>
        <pc:spChg chg="add mod">
          <ac:chgData name="Harter, Cameron" userId="d5e714f9-624c-4e2d-a249-94a4238b222e" providerId="ADAL" clId="{0601FC7F-35CC-4F54-889C-E060A851B692}" dt="2024-04-16T04:06:20.929" v="260"/>
          <ac:spMkLst>
            <pc:docMk/>
            <pc:sldMk cId="101593645" sldId="266"/>
            <ac:spMk id="14" creationId="{500EE162-0816-458F-04EE-BFEB0839B496}"/>
          </ac:spMkLst>
        </pc:spChg>
        <pc:spChg chg="mod">
          <ac:chgData name="Harter, Cameron" userId="d5e714f9-624c-4e2d-a249-94a4238b222e" providerId="ADAL" clId="{0601FC7F-35CC-4F54-889C-E060A851B692}" dt="2024-04-16T04:31:43.165" v="921" actId="207"/>
          <ac:spMkLst>
            <pc:docMk/>
            <pc:sldMk cId="101593645" sldId="266"/>
            <ac:spMk id="17" creationId="{0F8F3B54-15F2-C59C-4379-5B41A1D2AC89}"/>
          </ac:spMkLst>
        </pc:spChg>
        <pc:spChg chg="mod">
          <ac:chgData name="Harter, Cameron" userId="d5e714f9-624c-4e2d-a249-94a4238b222e" providerId="ADAL" clId="{0601FC7F-35CC-4F54-889C-E060A851B692}" dt="2024-04-16T04:31:43.165" v="921" actId="207"/>
          <ac:spMkLst>
            <pc:docMk/>
            <pc:sldMk cId="101593645" sldId="266"/>
            <ac:spMk id="19" creationId="{CF8C4815-39AE-D369-A41B-0B4689B7E9CB}"/>
          </ac:spMkLst>
        </pc:spChg>
        <pc:spChg chg="mod">
          <ac:chgData name="Harter, Cameron" userId="d5e714f9-624c-4e2d-a249-94a4238b222e" providerId="ADAL" clId="{0601FC7F-35CC-4F54-889C-E060A851B692}" dt="2024-04-17T00:28:03.928" v="1819" actId="1076"/>
          <ac:spMkLst>
            <pc:docMk/>
            <pc:sldMk cId="101593645" sldId="266"/>
            <ac:spMk id="22" creationId="{249D42AB-23BB-FD54-E5A2-105975CC3155}"/>
          </ac:spMkLst>
        </pc:spChg>
        <pc:spChg chg="add mod">
          <ac:chgData name="Harter, Cameron" userId="d5e714f9-624c-4e2d-a249-94a4238b222e" providerId="ADAL" clId="{0601FC7F-35CC-4F54-889C-E060A851B692}" dt="2024-04-16T04:06:20.929" v="260"/>
          <ac:spMkLst>
            <pc:docMk/>
            <pc:sldMk cId="101593645" sldId="266"/>
            <ac:spMk id="23" creationId="{2AE53893-AABC-757E-0B01-342622C1CC94}"/>
          </ac:spMkLst>
        </pc:spChg>
        <pc:spChg chg="add mod">
          <ac:chgData name="Harter, Cameron" userId="d5e714f9-624c-4e2d-a249-94a4238b222e" providerId="ADAL" clId="{0601FC7F-35CC-4F54-889C-E060A851B692}" dt="2024-04-16T04:07:13.674" v="302" actId="207"/>
          <ac:spMkLst>
            <pc:docMk/>
            <pc:sldMk cId="101593645" sldId="266"/>
            <ac:spMk id="24" creationId="{B5D7DC40-CB56-F471-4BC4-7F433829040A}"/>
          </ac:spMkLst>
        </pc:spChg>
        <pc:spChg chg="mod">
          <ac:chgData name="Harter, Cameron" userId="d5e714f9-624c-4e2d-a249-94a4238b222e" providerId="ADAL" clId="{0601FC7F-35CC-4F54-889C-E060A851B692}" dt="2024-04-16T04:33:07.393" v="1054" actId="20577"/>
          <ac:spMkLst>
            <pc:docMk/>
            <pc:sldMk cId="101593645" sldId="266"/>
            <ac:spMk id="25" creationId="{B547BFA0-9707-8EF0-7C5B-B583FE8C2018}"/>
          </ac:spMkLst>
        </pc:spChg>
        <pc:spChg chg="add mod">
          <ac:chgData name="Harter, Cameron" userId="d5e714f9-624c-4e2d-a249-94a4238b222e" providerId="ADAL" clId="{0601FC7F-35CC-4F54-889C-E060A851B692}" dt="2024-04-16T04:06:35.535" v="288"/>
          <ac:spMkLst>
            <pc:docMk/>
            <pc:sldMk cId="101593645" sldId="266"/>
            <ac:spMk id="28" creationId="{F58A3B9A-237B-68D2-12BD-3B489797D364}"/>
          </ac:spMkLst>
        </pc:spChg>
        <pc:spChg chg="add del mod">
          <ac:chgData name="Harter, Cameron" userId="d5e714f9-624c-4e2d-a249-94a4238b222e" providerId="ADAL" clId="{0601FC7F-35CC-4F54-889C-E060A851B692}" dt="2024-04-16T04:06:38.902" v="289" actId="478"/>
          <ac:spMkLst>
            <pc:docMk/>
            <pc:sldMk cId="101593645" sldId="266"/>
            <ac:spMk id="29" creationId="{5646024D-16E1-0D76-1D1D-CEF5D224F1D7}"/>
          </ac:spMkLst>
        </pc:spChg>
        <pc:spChg chg="mod">
          <ac:chgData name="Harter, Cameron" userId="d5e714f9-624c-4e2d-a249-94a4238b222e" providerId="ADAL" clId="{0601FC7F-35CC-4F54-889C-E060A851B692}" dt="2024-04-16T04:06:54.471" v="301" actId="1035"/>
          <ac:spMkLst>
            <pc:docMk/>
            <pc:sldMk cId="101593645" sldId="266"/>
            <ac:spMk id="32" creationId="{01FE0056-A087-0A10-7B89-249F5DA31E7B}"/>
          </ac:spMkLst>
        </pc:spChg>
        <pc:spChg chg="add del mod">
          <ac:chgData name="Harter, Cameron" userId="d5e714f9-624c-4e2d-a249-94a4238b222e" providerId="ADAL" clId="{0601FC7F-35CC-4F54-889C-E060A851B692}" dt="2024-04-16T04:06:38.902" v="289" actId="478"/>
          <ac:spMkLst>
            <pc:docMk/>
            <pc:sldMk cId="101593645" sldId="266"/>
            <ac:spMk id="33" creationId="{F6B1E648-12AA-3F51-D170-9A8206613A68}"/>
          </ac:spMkLst>
        </pc:spChg>
        <pc:spChg chg="add mod">
          <ac:chgData name="Harter, Cameron" userId="d5e714f9-624c-4e2d-a249-94a4238b222e" providerId="ADAL" clId="{0601FC7F-35CC-4F54-889C-E060A851B692}" dt="2024-04-16T04:06:35.535" v="288"/>
          <ac:spMkLst>
            <pc:docMk/>
            <pc:sldMk cId="101593645" sldId="266"/>
            <ac:spMk id="34" creationId="{0C1AB82E-29EF-E3FC-DF5A-4AC84A59123F}"/>
          </ac:spMkLst>
        </pc:spChg>
        <pc:spChg chg="mod">
          <ac:chgData name="Harter, Cameron" userId="d5e714f9-624c-4e2d-a249-94a4238b222e" providerId="ADAL" clId="{0601FC7F-35CC-4F54-889C-E060A851B692}" dt="2024-04-16T04:31:43.165" v="921" actId="207"/>
          <ac:spMkLst>
            <pc:docMk/>
            <pc:sldMk cId="101593645" sldId="266"/>
            <ac:spMk id="61" creationId="{47ADB046-7E81-059B-00CA-D49B7DB15B9C}"/>
          </ac:spMkLst>
        </pc:spChg>
        <pc:spChg chg="mod">
          <ac:chgData name="Harter, Cameron" userId="d5e714f9-624c-4e2d-a249-94a4238b222e" providerId="ADAL" clId="{0601FC7F-35CC-4F54-889C-E060A851B692}" dt="2024-04-16T04:31:43.165" v="921" actId="207"/>
          <ac:spMkLst>
            <pc:docMk/>
            <pc:sldMk cId="101593645" sldId="266"/>
            <ac:spMk id="82" creationId="{C2F9B6A6-234E-CAB4-33A3-3BBA4826D137}"/>
          </ac:spMkLst>
        </pc:spChg>
        <pc:spChg chg="mod">
          <ac:chgData name="Harter, Cameron" userId="d5e714f9-624c-4e2d-a249-94a4238b222e" providerId="ADAL" clId="{0601FC7F-35CC-4F54-889C-E060A851B692}" dt="2024-04-16T04:32:06.069" v="922" actId="207"/>
          <ac:spMkLst>
            <pc:docMk/>
            <pc:sldMk cId="101593645" sldId="266"/>
            <ac:spMk id="84" creationId="{7C7AC9AF-6AD8-52B8-498D-E56D39FE794B}"/>
          </ac:spMkLst>
        </pc:spChg>
        <pc:spChg chg="del">
          <ac:chgData name="Harter, Cameron" userId="d5e714f9-624c-4e2d-a249-94a4238b222e" providerId="ADAL" clId="{0601FC7F-35CC-4F54-889C-E060A851B692}" dt="2024-04-16T04:06:20.519" v="259" actId="478"/>
          <ac:spMkLst>
            <pc:docMk/>
            <pc:sldMk cId="101593645" sldId="266"/>
            <ac:spMk id="86" creationId="{AA41178B-5A71-D6FF-606B-D8091AEF9879}"/>
          </ac:spMkLst>
        </pc:spChg>
        <pc:spChg chg="del">
          <ac:chgData name="Harter, Cameron" userId="d5e714f9-624c-4e2d-a249-94a4238b222e" providerId="ADAL" clId="{0601FC7F-35CC-4F54-889C-E060A851B692}" dt="2024-04-16T04:06:24.170" v="261" actId="478"/>
          <ac:spMkLst>
            <pc:docMk/>
            <pc:sldMk cId="101593645" sldId="266"/>
            <ac:spMk id="87" creationId="{23EDB5F3-BDAB-EAD9-7BD1-CAFE5F264F5B}"/>
          </ac:spMkLst>
        </pc:spChg>
        <pc:cxnChg chg="add mod">
          <ac:chgData name="Harter, Cameron" userId="d5e714f9-624c-4e2d-a249-94a4238b222e" providerId="ADAL" clId="{0601FC7F-35CC-4F54-889C-E060A851B692}" dt="2024-04-17T00:29:02.248" v="1824" actId="208"/>
          <ac:cxnSpMkLst>
            <pc:docMk/>
            <pc:sldMk cId="101593645" sldId="266"/>
            <ac:cxnSpMk id="8" creationId="{912ECBC9-7838-7B73-C19E-155FF646E4EC}"/>
          </ac:cxnSpMkLst>
        </pc:cxnChg>
        <pc:cxnChg chg="del mod">
          <ac:chgData name="Harter, Cameron" userId="d5e714f9-624c-4e2d-a249-94a4238b222e" providerId="ADAL" clId="{0601FC7F-35CC-4F54-889C-E060A851B692}" dt="2024-04-17T00:28:53.580" v="1822" actId="478"/>
          <ac:cxnSpMkLst>
            <pc:docMk/>
            <pc:sldMk cId="101593645" sldId="266"/>
            <ac:cxnSpMk id="31" creationId="{DCF92C2D-DEA1-01B1-54E5-7FBCE3412BE9}"/>
          </ac:cxnSpMkLst>
        </pc:cxnChg>
        <pc:cxnChg chg="add mod">
          <ac:chgData name="Harter, Cameron" userId="d5e714f9-624c-4e2d-a249-94a4238b222e" providerId="ADAL" clId="{0601FC7F-35CC-4F54-889C-E060A851B692}" dt="2024-04-16T04:26:17.079" v="850" actId="208"/>
          <ac:cxnSpMkLst>
            <pc:docMk/>
            <pc:sldMk cId="101593645" sldId="266"/>
            <ac:cxnSpMk id="36" creationId="{9BE63207-900F-D445-C040-F5340F98BE66}"/>
          </ac:cxnSpMkLst>
        </pc:cxnChg>
        <pc:cxnChg chg="mod">
          <ac:chgData name="Harter, Cameron" userId="d5e714f9-624c-4e2d-a249-94a4238b222e" providerId="ADAL" clId="{0601FC7F-35CC-4F54-889C-E060A851B692}" dt="2024-04-17T00:28:10.626" v="1821" actId="14100"/>
          <ac:cxnSpMkLst>
            <pc:docMk/>
            <pc:sldMk cId="101593645" sldId="266"/>
            <ac:cxnSpMk id="38" creationId="{DEDD4E8F-326A-04BA-1A7E-8310C166BDD9}"/>
          </ac:cxnSpMkLst>
        </pc:cxnChg>
        <pc:cxnChg chg="mod">
          <ac:chgData name="Harter, Cameron" userId="d5e714f9-624c-4e2d-a249-94a4238b222e" providerId="ADAL" clId="{0601FC7F-35CC-4F54-889C-E060A851B692}" dt="2024-04-17T00:28:03.928" v="1819" actId="1076"/>
          <ac:cxnSpMkLst>
            <pc:docMk/>
            <pc:sldMk cId="101593645" sldId="266"/>
            <ac:cxnSpMk id="69" creationId="{D38ABEA3-6294-3B52-DDF3-6402D082C559}"/>
          </ac:cxnSpMkLst>
        </pc:cxnChg>
        <pc:cxnChg chg="mod">
          <ac:chgData name="Harter, Cameron" userId="d5e714f9-624c-4e2d-a249-94a4238b222e" providerId="ADAL" clId="{0601FC7F-35CC-4F54-889C-E060A851B692}" dt="2024-04-16T04:06:24.170" v="261" actId="478"/>
          <ac:cxnSpMkLst>
            <pc:docMk/>
            <pc:sldMk cId="101593645" sldId="266"/>
            <ac:cxnSpMk id="89" creationId="{04959731-87CA-7697-5066-5888537AD2BC}"/>
          </ac:cxnSpMkLst>
        </pc:cxnChg>
      </pc:sldChg>
      <pc:sldChg chg="addSp modSp mod">
        <pc:chgData name="Harter, Cameron" userId="d5e714f9-624c-4e2d-a249-94a4238b222e" providerId="ADAL" clId="{0601FC7F-35CC-4F54-889C-E060A851B692}" dt="2024-04-16T04:35:34.707" v="1099" actId="208"/>
        <pc:sldMkLst>
          <pc:docMk/>
          <pc:sldMk cId="2027015472" sldId="267"/>
        </pc:sldMkLst>
        <pc:spChg chg="add mod">
          <ac:chgData name="Harter, Cameron" userId="d5e714f9-624c-4e2d-a249-94a4238b222e" providerId="ADAL" clId="{0601FC7F-35CC-4F54-889C-E060A851B692}" dt="2024-04-16T04:35:34.707" v="1099" actId="208"/>
          <ac:spMkLst>
            <pc:docMk/>
            <pc:sldMk cId="2027015472" sldId="267"/>
            <ac:spMk id="3" creationId="{2EC0FBA6-B2F1-BE4E-BFB5-DFAB81C65ACF}"/>
          </ac:spMkLst>
        </pc:spChg>
        <pc:spChg chg="add mod">
          <ac:chgData name="Harter, Cameron" userId="d5e714f9-624c-4e2d-a249-94a4238b222e" providerId="ADAL" clId="{0601FC7F-35CC-4F54-889C-E060A851B692}" dt="2024-04-16T04:35:11.112" v="1098" actId="1076"/>
          <ac:spMkLst>
            <pc:docMk/>
            <pc:sldMk cId="2027015472" sldId="267"/>
            <ac:spMk id="4" creationId="{42DD094E-2627-3092-62C1-EAA90C23EC6F}"/>
          </ac:spMkLst>
        </pc:spChg>
      </pc:sldChg>
      <pc:sldChg chg="addSp delSp modSp add del mod">
        <pc:chgData name="Harter, Cameron" userId="d5e714f9-624c-4e2d-a249-94a4238b222e" providerId="ADAL" clId="{0601FC7F-35CC-4F54-889C-E060A851B692}" dt="2024-04-17T05:42:18.219" v="1861" actId="207"/>
        <pc:sldMkLst>
          <pc:docMk/>
          <pc:sldMk cId="4061538170" sldId="268"/>
        </pc:sldMkLst>
        <pc:spChg chg="mod">
          <ac:chgData name="Harter, Cameron" userId="d5e714f9-624c-4e2d-a249-94a4238b222e" providerId="ADAL" clId="{0601FC7F-35CC-4F54-889C-E060A851B692}" dt="2024-04-16T02:49:40.780" v="14" actId="5793"/>
          <ac:spMkLst>
            <pc:docMk/>
            <pc:sldMk cId="4061538170" sldId="268"/>
            <ac:spMk id="2" creationId="{AA5D6C2B-FECB-134B-7711-055C85D6A027}"/>
          </ac:spMkLst>
        </pc:spChg>
        <pc:spChg chg="add del mod">
          <ac:chgData name="Harter, Cameron" userId="d5e714f9-624c-4e2d-a249-94a4238b222e" providerId="ADAL" clId="{0601FC7F-35CC-4F54-889C-E060A851B692}" dt="2024-04-16T04:08:48.810" v="324" actId="14100"/>
          <ac:spMkLst>
            <pc:docMk/>
            <pc:sldMk cId="4061538170" sldId="268"/>
            <ac:spMk id="3" creationId="{CBD43CE5-389C-81BD-12BB-3601CFA8B9B2}"/>
          </ac:spMkLst>
        </pc:spChg>
        <pc:spChg chg="mod">
          <ac:chgData name="Harter, Cameron" userId="d5e714f9-624c-4e2d-a249-94a4238b222e" providerId="ADAL" clId="{0601FC7F-35CC-4F54-889C-E060A851B692}" dt="2024-04-17T05:42:15.801" v="1860" actId="207"/>
          <ac:spMkLst>
            <pc:docMk/>
            <pc:sldMk cId="4061538170" sldId="268"/>
            <ac:spMk id="4" creationId="{C868CD50-30F6-349F-1BCE-5C5730DD39F0}"/>
          </ac:spMkLst>
        </pc:spChg>
        <pc:spChg chg="mod">
          <ac:chgData name="Harter, Cameron" userId="d5e714f9-624c-4e2d-a249-94a4238b222e" providerId="ADAL" clId="{0601FC7F-35CC-4F54-889C-E060A851B692}" dt="2024-04-16T04:31:34.713" v="920" actId="207"/>
          <ac:spMkLst>
            <pc:docMk/>
            <pc:sldMk cId="4061538170" sldId="268"/>
            <ac:spMk id="7" creationId="{21B4B4C1-3E97-FFC4-A6DC-650A2089FD88}"/>
          </ac:spMkLst>
        </pc:spChg>
        <pc:spChg chg="mod">
          <ac:chgData name="Harter, Cameron" userId="d5e714f9-624c-4e2d-a249-94a4238b222e" providerId="ADAL" clId="{0601FC7F-35CC-4F54-889C-E060A851B692}" dt="2024-04-16T04:29:52.699" v="911" actId="14100"/>
          <ac:spMkLst>
            <pc:docMk/>
            <pc:sldMk cId="4061538170" sldId="268"/>
            <ac:spMk id="8" creationId="{864065B5-E762-EE98-8A95-D5A8B6B01EE1}"/>
          </ac:spMkLst>
        </pc:spChg>
        <pc:spChg chg="mod">
          <ac:chgData name="Harter, Cameron" userId="d5e714f9-624c-4e2d-a249-94a4238b222e" providerId="ADAL" clId="{0601FC7F-35CC-4F54-889C-E060A851B692}" dt="2024-04-16T04:29:33.045" v="899" actId="1076"/>
          <ac:spMkLst>
            <pc:docMk/>
            <pc:sldMk cId="4061538170" sldId="268"/>
            <ac:spMk id="9" creationId="{33D08953-83C7-5353-F083-33F660E5931E}"/>
          </ac:spMkLst>
        </pc:spChg>
        <pc:spChg chg="mod">
          <ac:chgData name="Harter, Cameron" userId="d5e714f9-624c-4e2d-a249-94a4238b222e" providerId="ADAL" clId="{0601FC7F-35CC-4F54-889C-E060A851B692}" dt="2024-04-16T22:07:11.751" v="1426" actId="20577"/>
          <ac:spMkLst>
            <pc:docMk/>
            <pc:sldMk cId="4061538170" sldId="268"/>
            <ac:spMk id="10" creationId="{AA5B1F03-2124-6518-2745-DE2B6BE49C27}"/>
          </ac:spMkLst>
        </pc:spChg>
        <pc:spChg chg="mod">
          <ac:chgData name="Harter, Cameron" userId="d5e714f9-624c-4e2d-a249-94a4238b222e" providerId="ADAL" clId="{0601FC7F-35CC-4F54-889C-E060A851B692}" dt="2024-04-16T22:04:21.220" v="1241" actId="1076"/>
          <ac:spMkLst>
            <pc:docMk/>
            <pc:sldMk cId="4061538170" sldId="268"/>
            <ac:spMk id="11" creationId="{C38A2353-1407-E9FE-B16F-E5B07653CAF5}"/>
          </ac:spMkLst>
        </pc:spChg>
        <pc:spChg chg="del mod">
          <ac:chgData name="Harter, Cameron" userId="d5e714f9-624c-4e2d-a249-94a4238b222e" providerId="ADAL" clId="{0601FC7F-35CC-4F54-889C-E060A851B692}" dt="2024-04-16T04:34:24.158" v="1075" actId="478"/>
          <ac:spMkLst>
            <pc:docMk/>
            <pc:sldMk cId="4061538170" sldId="268"/>
            <ac:spMk id="12" creationId="{2EEDE6FF-36EB-9C73-2896-BDACE0E021F1}"/>
          </ac:spMkLst>
        </pc:spChg>
        <pc:spChg chg="add mod">
          <ac:chgData name="Harter, Cameron" userId="d5e714f9-624c-4e2d-a249-94a4238b222e" providerId="ADAL" clId="{0601FC7F-35CC-4F54-889C-E060A851B692}" dt="2024-04-16T22:02:05.489" v="1209" actId="1076"/>
          <ac:spMkLst>
            <pc:docMk/>
            <pc:sldMk cId="4061538170" sldId="268"/>
            <ac:spMk id="12" creationId="{5CC7D1EE-A63A-B90C-1DAE-768E909A4DD3}"/>
          </ac:spMkLst>
        </pc:spChg>
        <pc:spChg chg="del mod">
          <ac:chgData name="Harter, Cameron" userId="d5e714f9-624c-4e2d-a249-94a4238b222e" providerId="ADAL" clId="{0601FC7F-35CC-4F54-889C-E060A851B692}" dt="2024-04-16T04:34:24.158" v="1075" actId="478"/>
          <ac:spMkLst>
            <pc:docMk/>
            <pc:sldMk cId="4061538170" sldId="268"/>
            <ac:spMk id="13" creationId="{03C4DB83-AFFF-6E2F-5F15-430BAFECDED1}"/>
          </ac:spMkLst>
        </pc:spChg>
        <pc:spChg chg="add mod">
          <ac:chgData name="Harter, Cameron" userId="d5e714f9-624c-4e2d-a249-94a4238b222e" providerId="ADAL" clId="{0601FC7F-35CC-4F54-889C-E060A851B692}" dt="2024-04-16T22:02:05.489" v="1209" actId="1076"/>
          <ac:spMkLst>
            <pc:docMk/>
            <pc:sldMk cId="4061538170" sldId="268"/>
            <ac:spMk id="13" creationId="{C6E1812B-6257-35F4-44B0-FB16B08ECAD1}"/>
          </ac:spMkLst>
        </pc:spChg>
        <pc:spChg chg="mod">
          <ac:chgData name="Harter, Cameron" userId="d5e714f9-624c-4e2d-a249-94a4238b222e" providerId="ADAL" clId="{0601FC7F-35CC-4F54-889C-E060A851B692}" dt="2024-04-16T04:31:34.713" v="920" actId="207"/>
          <ac:spMkLst>
            <pc:docMk/>
            <pc:sldMk cId="4061538170" sldId="268"/>
            <ac:spMk id="17" creationId="{0F8F3B54-15F2-C59C-4379-5B41A1D2AC89}"/>
          </ac:spMkLst>
        </pc:spChg>
        <pc:spChg chg="mod">
          <ac:chgData name="Harter, Cameron" userId="d5e714f9-624c-4e2d-a249-94a4238b222e" providerId="ADAL" clId="{0601FC7F-35CC-4F54-889C-E060A851B692}" dt="2024-04-16T04:31:34.713" v="920" actId="207"/>
          <ac:spMkLst>
            <pc:docMk/>
            <pc:sldMk cId="4061538170" sldId="268"/>
            <ac:spMk id="19" creationId="{CF8C4815-39AE-D369-A41B-0B4689B7E9CB}"/>
          </ac:spMkLst>
        </pc:spChg>
        <pc:spChg chg="mod">
          <ac:chgData name="Harter, Cameron" userId="d5e714f9-624c-4e2d-a249-94a4238b222e" providerId="ADAL" clId="{0601FC7F-35CC-4F54-889C-E060A851B692}" dt="2024-04-16T04:31:34.713" v="920" actId="207"/>
          <ac:spMkLst>
            <pc:docMk/>
            <pc:sldMk cId="4061538170" sldId="268"/>
            <ac:spMk id="23" creationId="{8B7D20EF-6528-E48F-0C6F-34C08F119780}"/>
          </ac:spMkLst>
        </pc:spChg>
        <pc:spChg chg="mod">
          <ac:chgData name="Harter, Cameron" userId="d5e714f9-624c-4e2d-a249-94a4238b222e" providerId="ADAL" clId="{0601FC7F-35CC-4F54-889C-E060A851B692}" dt="2024-04-16T04:37:59.579" v="1204" actId="20577"/>
          <ac:spMkLst>
            <pc:docMk/>
            <pc:sldMk cId="4061538170" sldId="268"/>
            <ac:spMk id="25" creationId="{01B4DFA0-7DE8-489A-DE93-CEB02D80EA92}"/>
          </ac:spMkLst>
        </pc:spChg>
        <pc:spChg chg="mod">
          <ac:chgData name="Harter, Cameron" userId="d5e714f9-624c-4e2d-a249-94a4238b222e" providerId="ADAL" clId="{0601FC7F-35CC-4F54-889C-E060A851B692}" dt="2024-04-16T04:38:41.214" v="1207" actId="14100"/>
          <ac:spMkLst>
            <pc:docMk/>
            <pc:sldMk cId="4061538170" sldId="268"/>
            <ac:spMk id="26" creationId="{DDA73E1D-8823-897D-907A-B9DEA66EB6A9}"/>
          </ac:spMkLst>
        </pc:spChg>
        <pc:spChg chg="mod">
          <ac:chgData name="Harter, Cameron" userId="d5e714f9-624c-4e2d-a249-94a4238b222e" providerId="ADAL" clId="{0601FC7F-35CC-4F54-889C-E060A851B692}" dt="2024-04-16T04:38:36.938" v="1206" actId="1076"/>
          <ac:spMkLst>
            <pc:docMk/>
            <pc:sldMk cId="4061538170" sldId="268"/>
            <ac:spMk id="27" creationId="{49EC9A4C-D047-2C0A-3D45-097142C421BF}"/>
          </ac:spMkLst>
        </pc:spChg>
        <pc:spChg chg="mod">
          <ac:chgData name="Harter, Cameron" userId="d5e714f9-624c-4e2d-a249-94a4238b222e" providerId="ADAL" clId="{0601FC7F-35CC-4F54-889C-E060A851B692}" dt="2024-04-16T04:38:32.075" v="1205" actId="1076"/>
          <ac:spMkLst>
            <pc:docMk/>
            <pc:sldMk cId="4061538170" sldId="268"/>
            <ac:spMk id="28" creationId="{8105A354-8534-CAF4-1F4E-FB2A922ABA93}"/>
          </ac:spMkLst>
        </pc:spChg>
        <pc:spChg chg="mod">
          <ac:chgData name="Harter, Cameron" userId="d5e714f9-624c-4e2d-a249-94a4238b222e" providerId="ADAL" clId="{0601FC7F-35CC-4F54-889C-E060A851B692}" dt="2024-04-16T04:38:32.075" v="1205" actId="1076"/>
          <ac:spMkLst>
            <pc:docMk/>
            <pc:sldMk cId="4061538170" sldId="268"/>
            <ac:spMk id="29" creationId="{853277D4-B5F7-B72A-B07A-F3733B5E4D52}"/>
          </ac:spMkLst>
        </pc:spChg>
        <pc:spChg chg="mod">
          <ac:chgData name="Harter, Cameron" userId="d5e714f9-624c-4e2d-a249-94a4238b222e" providerId="ADAL" clId="{0601FC7F-35CC-4F54-889C-E060A851B692}" dt="2024-04-16T04:08:56.992" v="360" actId="1036"/>
          <ac:spMkLst>
            <pc:docMk/>
            <pc:sldMk cId="4061538170" sldId="268"/>
            <ac:spMk id="32" creationId="{23D5F8F4-91ED-44FA-7AAF-3304DF17486B}"/>
          </ac:spMkLst>
        </pc:spChg>
        <pc:spChg chg="add mod">
          <ac:chgData name="Harter, Cameron" userId="d5e714f9-624c-4e2d-a249-94a4238b222e" providerId="ADAL" clId="{0601FC7F-35CC-4F54-889C-E060A851B692}" dt="2024-04-16T04:04:46.797" v="254" actId="255"/>
          <ac:spMkLst>
            <pc:docMk/>
            <pc:sldMk cId="4061538170" sldId="268"/>
            <ac:spMk id="35" creationId="{623E2A5F-CD1A-450B-D2B3-A873FFA44B15}"/>
          </ac:spMkLst>
        </pc:spChg>
        <pc:spChg chg="mod">
          <ac:chgData name="Harter, Cameron" userId="d5e714f9-624c-4e2d-a249-94a4238b222e" providerId="ADAL" clId="{0601FC7F-35CC-4F54-889C-E060A851B692}" dt="2024-04-17T05:42:18.219" v="1861" actId="207"/>
          <ac:spMkLst>
            <pc:docMk/>
            <pc:sldMk cId="4061538170" sldId="268"/>
            <ac:spMk id="61" creationId="{47ADB046-7E81-059B-00CA-D49B7DB15B9C}"/>
          </ac:spMkLst>
        </pc:spChg>
        <pc:spChg chg="mod">
          <ac:chgData name="Harter, Cameron" userId="d5e714f9-624c-4e2d-a249-94a4238b222e" providerId="ADAL" clId="{0601FC7F-35CC-4F54-889C-E060A851B692}" dt="2024-04-17T05:41:51.291" v="1844" actId="1076"/>
          <ac:spMkLst>
            <pc:docMk/>
            <pc:sldMk cId="4061538170" sldId="268"/>
            <ac:spMk id="62" creationId="{C8BD228B-179A-C2FF-C72A-64A54BE1156C}"/>
          </ac:spMkLst>
        </pc:spChg>
        <pc:spChg chg="mod">
          <ac:chgData name="Harter, Cameron" userId="d5e714f9-624c-4e2d-a249-94a4238b222e" providerId="ADAL" clId="{0601FC7F-35CC-4F54-889C-E060A851B692}" dt="2024-04-16T22:04:13.336" v="1240" actId="1076"/>
          <ac:spMkLst>
            <pc:docMk/>
            <pc:sldMk cId="4061538170" sldId="268"/>
            <ac:spMk id="64" creationId="{4B526C50-37EF-7FF0-4DA2-3D3EFCB22646}"/>
          </ac:spMkLst>
        </pc:spChg>
        <pc:cxnChg chg="add del mod">
          <ac:chgData name="Harter, Cameron" userId="d5e714f9-624c-4e2d-a249-94a4238b222e" providerId="ADAL" clId="{0601FC7F-35CC-4F54-889C-E060A851B692}" dt="2024-04-16T22:02:19.837" v="1210" actId="478"/>
          <ac:cxnSpMkLst>
            <pc:docMk/>
            <pc:sldMk cId="4061538170" sldId="268"/>
            <ac:cxnSpMk id="15" creationId="{95F6FCC9-F6CF-085A-70F9-696C71CAB491}"/>
          </ac:cxnSpMkLst>
        </pc:cxnChg>
        <pc:cxnChg chg="mod">
          <ac:chgData name="Harter, Cameron" userId="d5e714f9-624c-4e2d-a249-94a4238b222e" providerId="ADAL" clId="{0601FC7F-35CC-4F54-889C-E060A851B692}" dt="2024-04-17T05:41:47.785" v="1843" actId="14100"/>
          <ac:cxnSpMkLst>
            <pc:docMk/>
            <pc:sldMk cId="4061538170" sldId="268"/>
            <ac:cxnSpMk id="16" creationId="{66F9C9E8-0427-6878-8E1F-05C6E9098293}"/>
          </ac:cxnSpMkLst>
        </pc:cxnChg>
        <pc:cxnChg chg="add">
          <ac:chgData name="Harter, Cameron" userId="d5e714f9-624c-4e2d-a249-94a4238b222e" providerId="ADAL" clId="{0601FC7F-35CC-4F54-889C-E060A851B692}" dt="2024-04-16T22:02:24.786" v="1211" actId="11529"/>
          <ac:cxnSpMkLst>
            <pc:docMk/>
            <pc:sldMk cId="4061538170" sldId="268"/>
            <ac:cxnSpMk id="30" creationId="{D217BBD8-AC19-E7EF-C699-6994E59BB24F}"/>
          </ac:cxnSpMkLst>
        </pc:cxnChg>
        <pc:cxnChg chg="add del mod">
          <ac:chgData name="Harter, Cameron" userId="d5e714f9-624c-4e2d-a249-94a4238b222e" providerId="ADAL" clId="{0601FC7F-35CC-4F54-889C-E060A851B692}" dt="2024-04-16T04:24:29.033" v="752" actId="478"/>
          <ac:cxnSpMkLst>
            <pc:docMk/>
            <pc:sldMk cId="4061538170" sldId="268"/>
            <ac:cxnSpMk id="33" creationId="{5A6957E5-F290-5A3B-E464-DF120B48F6F1}"/>
          </ac:cxnSpMkLst>
        </pc:cxnChg>
        <pc:cxnChg chg="add del mod">
          <ac:chgData name="Harter, Cameron" userId="d5e714f9-624c-4e2d-a249-94a4238b222e" providerId="ADAL" clId="{0601FC7F-35CC-4F54-889C-E060A851B692}" dt="2024-04-16T04:24:41.191" v="754" actId="11529"/>
          <ac:cxnSpMkLst>
            <pc:docMk/>
            <pc:sldMk cId="4061538170" sldId="268"/>
            <ac:cxnSpMk id="39" creationId="{74B3272D-8ADF-89D4-448C-D4ECA57DA541}"/>
          </ac:cxnSpMkLst>
        </pc:cxnChg>
        <pc:cxnChg chg="del mod">
          <ac:chgData name="Harter, Cameron" userId="d5e714f9-624c-4e2d-a249-94a4238b222e" providerId="ADAL" clId="{0601FC7F-35CC-4F54-889C-E060A851B692}" dt="2024-04-16T04:29:16.324" v="897" actId="478"/>
          <ac:cxnSpMkLst>
            <pc:docMk/>
            <pc:sldMk cId="4061538170" sldId="268"/>
            <ac:cxnSpMk id="41" creationId="{D2841481-7339-0BE2-A0FB-1E8467B4E41A}"/>
          </ac:cxnSpMkLst>
        </pc:cxnChg>
        <pc:cxnChg chg="add mod">
          <ac:chgData name="Harter, Cameron" userId="d5e714f9-624c-4e2d-a249-94a4238b222e" providerId="ADAL" clId="{0601FC7F-35CC-4F54-889C-E060A851B692}" dt="2024-04-16T04:37:55.680" v="1202" actId="14100"/>
          <ac:cxnSpMkLst>
            <pc:docMk/>
            <pc:sldMk cId="4061538170" sldId="268"/>
            <ac:cxnSpMk id="42" creationId="{6724309E-C096-66DC-0B3A-537829FD15E9}"/>
          </ac:cxnSpMkLst>
        </pc:cxnChg>
        <pc:cxnChg chg="add del mod">
          <ac:chgData name="Harter, Cameron" userId="d5e714f9-624c-4e2d-a249-94a4238b222e" providerId="ADAL" clId="{0601FC7F-35CC-4F54-889C-E060A851B692}" dt="2024-04-16T04:25:56.795" v="847" actId="11529"/>
          <ac:cxnSpMkLst>
            <pc:docMk/>
            <pc:sldMk cId="4061538170" sldId="268"/>
            <ac:cxnSpMk id="46" creationId="{4193CBC9-E62C-F87F-3530-04F6921D05EB}"/>
          </ac:cxnSpMkLst>
        </pc:cxnChg>
        <pc:cxnChg chg="mod">
          <ac:chgData name="Harter, Cameron" userId="d5e714f9-624c-4e2d-a249-94a4238b222e" providerId="ADAL" clId="{0601FC7F-35CC-4F54-889C-E060A851B692}" dt="2024-04-17T00:11:51.414" v="1818" actId="14100"/>
          <ac:cxnSpMkLst>
            <pc:docMk/>
            <pc:sldMk cId="4061538170" sldId="268"/>
            <ac:cxnSpMk id="47" creationId="{E420AF80-7F22-3C0E-5C62-EDB701C9A9EC}"/>
          </ac:cxnSpMkLst>
        </pc:cxnChg>
        <pc:cxnChg chg="add">
          <ac:chgData name="Harter, Cameron" userId="d5e714f9-624c-4e2d-a249-94a4238b222e" providerId="ADAL" clId="{0601FC7F-35CC-4F54-889C-E060A851B692}" dt="2024-04-16T04:26:01.116" v="848" actId="11529"/>
          <ac:cxnSpMkLst>
            <pc:docMk/>
            <pc:sldMk cId="4061538170" sldId="268"/>
            <ac:cxnSpMk id="49" creationId="{0FB5A028-9708-D371-6FBA-8A4BF498D1D4}"/>
          </ac:cxnSpMkLst>
        </pc:cxnChg>
        <pc:cxnChg chg="add mod">
          <ac:chgData name="Harter, Cameron" userId="d5e714f9-624c-4e2d-a249-94a4238b222e" providerId="ADAL" clId="{0601FC7F-35CC-4F54-889C-E060A851B692}" dt="2024-04-16T23:03:03.301" v="1463" actId="14100"/>
          <ac:cxnSpMkLst>
            <pc:docMk/>
            <pc:sldMk cId="4061538170" sldId="268"/>
            <ac:cxnSpMk id="51" creationId="{F902ED8A-DFF6-35C0-92B3-D216B559490B}"/>
          </ac:cxnSpMkLst>
        </pc:cxnChg>
        <pc:cxnChg chg="add del mod">
          <ac:chgData name="Harter, Cameron" userId="d5e714f9-624c-4e2d-a249-94a4238b222e" providerId="ADAL" clId="{0601FC7F-35CC-4F54-889C-E060A851B692}" dt="2024-04-16T04:34:26.502" v="1076" actId="478"/>
          <ac:cxnSpMkLst>
            <pc:docMk/>
            <pc:sldMk cId="4061538170" sldId="268"/>
            <ac:cxnSpMk id="55" creationId="{896B4F31-1EB5-B985-2A40-6673B6A47E53}"/>
          </ac:cxnSpMkLst>
        </pc:cxnChg>
        <pc:cxnChg chg="mod">
          <ac:chgData name="Harter, Cameron" userId="d5e714f9-624c-4e2d-a249-94a4238b222e" providerId="ADAL" clId="{0601FC7F-35CC-4F54-889C-E060A851B692}" dt="2024-04-16T22:04:21.220" v="1241" actId="1076"/>
          <ac:cxnSpMkLst>
            <pc:docMk/>
            <pc:sldMk cId="4061538170" sldId="268"/>
            <ac:cxnSpMk id="57" creationId="{C5C3B5EB-2DF3-ACEF-B6BD-F503BD03ED05}"/>
          </ac:cxnSpMkLst>
        </pc:cxnChg>
        <pc:cxnChg chg="mod">
          <ac:chgData name="Harter, Cameron" userId="d5e714f9-624c-4e2d-a249-94a4238b222e" providerId="ADAL" clId="{0601FC7F-35CC-4F54-889C-E060A851B692}" dt="2024-04-16T04:03:44.695" v="232" actId="14100"/>
          <ac:cxnSpMkLst>
            <pc:docMk/>
            <pc:sldMk cId="4061538170" sldId="268"/>
            <ac:cxnSpMk id="69" creationId="{D38ABEA3-6294-3B52-DDF3-6402D082C559}"/>
          </ac:cxnSpMkLst>
        </pc:cxnChg>
      </pc:sldChg>
      <pc:sldChg chg="addSp delSp modSp mod">
        <pc:chgData name="Harter, Cameron" userId="d5e714f9-624c-4e2d-a249-94a4238b222e" providerId="ADAL" clId="{0601FC7F-35CC-4F54-889C-E060A851B692}" dt="2024-04-16T04:19:49.681" v="434" actId="478"/>
        <pc:sldMkLst>
          <pc:docMk/>
          <pc:sldMk cId="1613091809" sldId="269"/>
        </pc:sldMkLst>
        <pc:spChg chg="add del mod">
          <ac:chgData name="Harter, Cameron" userId="d5e714f9-624c-4e2d-a249-94a4238b222e" providerId="ADAL" clId="{0601FC7F-35CC-4F54-889C-E060A851B692}" dt="2024-04-16T04:19:49.681" v="434" actId="478"/>
          <ac:spMkLst>
            <pc:docMk/>
            <pc:sldMk cId="1613091809" sldId="269"/>
            <ac:spMk id="2" creationId="{995B1246-39FE-EF2D-7E1F-DEFB5D684686}"/>
          </ac:spMkLst>
        </pc:spChg>
      </pc:sldChg>
      <pc:sldChg chg="addSp modSp mod">
        <pc:chgData name="Harter, Cameron" userId="d5e714f9-624c-4e2d-a249-94a4238b222e" providerId="ADAL" clId="{0601FC7F-35CC-4F54-889C-E060A851B692}" dt="2024-04-17T05:35:59.277" v="1829" actId="20577"/>
        <pc:sldMkLst>
          <pc:docMk/>
          <pc:sldMk cId="738657137" sldId="270"/>
        </pc:sldMkLst>
        <pc:spChg chg="add mod">
          <ac:chgData name="Harter, Cameron" userId="d5e714f9-624c-4e2d-a249-94a4238b222e" providerId="ADAL" clId="{0601FC7F-35CC-4F54-889C-E060A851B692}" dt="2024-04-16T04:05:24.715" v="257" actId="208"/>
          <ac:spMkLst>
            <pc:docMk/>
            <pc:sldMk cId="738657137" sldId="270"/>
            <ac:spMk id="2" creationId="{5D833C82-EDB7-CF5C-6520-578DFFC94F18}"/>
          </ac:spMkLst>
        </pc:spChg>
        <pc:spChg chg="mod">
          <ac:chgData name="Harter, Cameron" userId="d5e714f9-624c-4e2d-a249-94a4238b222e" providerId="ADAL" clId="{0601FC7F-35CC-4F54-889C-E060A851B692}" dt="2024-04-17T05:35:59.277" v="1829" actId="20577"/>
          <ac:spMkLst>
            <pc:docMk/>
            <pc:sldMk cId="738657137" sldId="270"/>
            <ac:spMk id="21" creationId="{FF14F2CB-7BF2-F74E-3747-18D3EA9D297B}"/>
          </ac:spMkLst>
        </pc:spChg>
      </pc:sldChg>
      <pc:sldChg chg="addSp delSp modSp mod">
        <pc:chgData name="Harter, Cameron" userId="d5e714f9-624c-4e2d-a249-94a4238b222e" providerId="ADAL" clId="{0601FC7F-35CC-4F54-889C-E060A851B692}" dt="2024-04-17T05:54:43.292" v="2046" actId="21"/>
        <pc:sldMkLst>
          <pc:docMk/>
          <pc:sldMk cId="2922785864" sldId="274"/>
        </pc:sldMkLst>
        <pc:spChg chg="add mod">
          <ac:chgData name="Harter, Cameron" userId="d5e714f9-624c-4e2d-a249-94a4238b222e" providerId="ADAL" clId="{0601FC7F-35CC-4F54-889C-E060A851B692}" dt="2024-04-17T05:41:09.944" v="1841" actId="20577"/>
          <ac:spMkLst>
            <pc:docMk/>
            <pc:sldMk cId="2922785864" sldId="274"/>
            <ac:spMk id="4" creationId="{21649542-D86F-D850-A3D6-40770C1E1C90}"/>
          </ac:spMkLst>
        </pc:spChg>
        <pc:spChg chg="add mod">
          <ac:chgData name="Harter, Cameron" userId="d5e714f9-624c-4e2d-a249-94a4238b222e" providerId="ADAL" clId="{0601FC7F-35CC-4F54-889C-E060A851B692}" dt="2024-04-17T05:43:03.400" v="1881" actId="20577"/>
          <ac:spMkLst>
            <pc:docMk/>
            <pc:sldMk cId="2922785864" sldId="274"/>
            <ac:spMk id="8" creationId="{43EFCAC6-C2CB-922B-D7AF-6ADEBF1FA7D2}"/>
          </ac:spMkLst>
        </pc:spChg>
        <pc:spChg chg="add mod">
          <ac:chgData name="Harter, Cameron" userId="d5e714f9-624c-4e2d-a249-94a4238b222e" providerId="ADAL" clId="{0601FC7F-35CC-4F54-889C-E060A851B692}" dt="2024-04-17T05:44:31.277" v="1922" actId="20577"/>
          <ac:spMkLst>
            <pc:docMk/>
            <pc:sldMk cId="2922785864" sldId="274"/>
            <ac:spMk id="11" creationId="{994D2276-59FB-A20F-0AD0-765BAA435BEC}"/>
          </ac:spMkLst>
        </pc:spChg>
        <pc:spChg chg="add del">
          <ac:chgData name="Harter, Cameron" userId="d5e714f9-624c-4e2d-a249-94a4238b222e" providerId="ADAL" clId="{0601FC7F-35CC-4F54-889C-E060A851B692}" dt="2024-04-17T05:45:41.828" v="1924" actId="22"/>
          <ac:spMkLst>
            <pc:docMk/>
            <pc:sldMk cId="2922785864" sldId="274"/>
            <ac:spMk id="13" creationId="{D639E632-98AE-B623-8311-048C9717A1A6}"/>
          </ac:spMkLst>
        </pc:spChg>
        <pc:spChg chg="add mod">
          <ac:chgData name="Harter, Cameron" userId="d5e714f9-624c-4e2d-a249-94a4238b222e" providerId="ADAL" clId="{0601FC7F-35CC-4F54-889C-E060A851B692}" dt="2024-04-17T05:47:06.605" v="1950" actId="20577"/>
          <ac:spMkLst>
            <pc:docMk/>
            <pc:sldMk cId="2922785864" sldId="274"/>
            <ac:spMk id="16" creationId="{C6E26702-10DB-BF2A-E9FB-83569F878C0E}"/>
          </ac:spMkLst>
        </pc:spChg>
        <pc:spChg chg="add del mod">
          <ac:chgData name="Harter, Cameron" userId="d5e714f9-624c-4e2d-a249-94a4238b222e" providerId="ADAL" clId="{0601FC7F-35CC-4F54-889C-E060A851B692}" dt="2024-04-17T05:54:43.292" v="2046" actId="21"/>
          <ac:spMkLst>
            <pc:docMk/>
            <pc:sldMk cId="2922785864" sldId="274"/>
            <ac:spMk id="17" creationId="{3CCBCBA1-BD2E-7413-0FD8-A69AB46BD109}"/>
          </ac:spMkLst>
        </pc:spChg>
        <pc:spChg chg="add mod">
          <ac:chgData name="Harter, Cameron" userId="d5e714f9-624c-4e2d-a249-94a4238b222e" providerId="ADAL" clId="{0601FC7F-35CC-4F54-889C-E060A851B692}" dt="2024-04-17T05:52:04.882" v="2021" actId="1076"/>
          <ac:spMkLst>
            <pc:docMk/>
            <pc:sldMk cId="2922785864" sldId="274"/>
            <ac:spMk id="20" creationId="{CF03244F-8531-7DB7-8EA0-AD2F78276159}"/>
          </ac:spMkLst>
        </pc:spChg>
        <pc:picChg chg="add mod">
          <ac:chgData name="Harter, Cameron" userId="d5e714f9-624c-4e2d-a249-94a4238b222e" providerId="ADAL" clId="{0601FC7F-35CC-4F54-889C-E060A851B692}" dt="2024-04-17T05:40:51.928" v="1835" actId="14100"/>
          <ac:picMkLst>
            <pc:docMk/>
            <pc:sldMk cId="2922785864" sldId="274"/>
            <ac:picMk id="3" creationId="{7F42776C-8B55-A558-8023-00F11F9ED517}"/>
          </ac:picMkLst>
        </pc:picChg>
        <pc:picChg chg="add mod">
          <ac:chgData name="Harter, Cameron" userId="d5e714f9-624c-4e2d-a249-94a4238b222e" providerId="ADAL" clId="{0601FC7F-35CC-4F54-889C-E060A851B692}" dt="2024-04-17T05:42:53.420" v="1863" actId="1076"/>
          <ac:picMkLst>
            <pc:docMk/>
            <pc:sldMk cId="2922785864" sldId="274"/>
            <ac:picMk id="7" creationId="{9620A370-B849-7C1C-2554-61AFE2697573}"/>
          </ac:picMkLst>
        </pc:picChg>
        <pc:picChg chg="add mod">
          <ac:chgData name="Harter, Cameron" userId="d5e714f9-624c-4e2d-a249-94a4238b222e" providerId="ADAL" clId="{0601FC7F-35CC-4F54-889C-E060A851B692}" dt="2024-04-17T05:44:17.159" v="1884" actId="1076"/>
          <ac:picMkLst>
            <pc:docMk/>
            <pc:sldMk cId="2922785864" sldId="274"/>
            <ac:picMk id="10" creationId="{FD0B7314-C25F-5176-5832-A9C698AF8098}"/>
          </ac:picMkLst>
        </pc:picChg>
        <pc:picChg chg="add mod">
          <ac:chgData name="Harter, Cameron" userId="d5e714f9-624c-4e2d-a249-94a4238b222e" providerId="ADAL" clId="{0601FC7F-35CC-4F54-889C-E060A851B692}" dt="2024-04-17T05:46:50.443" v="1929" actId="1076"/>
          <ac:picMkLst>
            <pc:docMk/>
            <pc:sldMk cId="2922785864" sldId="274"/>
            <ac:picMk id="15" creationId="{9A628C13-6E80-7C4B-0AD6-A1523C32282A}"/>
          </ac:picMkLst>
        </pc:picChg>
        <pc:picChg chg="add mod modCrop">
          <ac:chgData name="Harter, Cameron" userId="d5e714f9-624c-4e2d-a249-94a4238b222e" providerId="ADAL" clId="{0601FC7F-35CC-4F54-889C-E060A851B692}" dt="2024-04-17T05:51:57.656" v="2020" actId="1076"/>
          <ac:picMkLst>
            <pc:docMk/>
            <pc:sldMk cId="2922785864" sldId="274"/>
            <ac:picMk id="19" creationId="{C5B0DD7B-A041-51BC-2084-2700A382836B}"/>
          </ac:picMkLst>
        </pc:picChg>
      </pc:sldChg>
      <pc:sldChg chg="delSp mod">
        <pc:chgData name="Harter, Cameron" userId="d5e714f9-624c-4e2d-a249-94a4238b222e" providerId="ADAL" clId="{0601FC7F-35CC-4F54-889C-E060A851B692}" dt="2024-04-16T23:05:39.733" v="1464" actId="478"/>
        <pc:sldMkLst>
          <pc:docMk/>
          <pc:sldMk cId="4145816796" sldId="275"/>
        </pc:sldMkLst>
        <pc:spChg chg="del">
          <ac:chgData name="Harter, Cameron" userId="d5e714f9-624c-4e2d-a249-94a4238b222e" providerId="ADAL" clId="{0601FC7F-35CC-4F54-889C-E060A851B692}" dt="2024-04-16T23:05:39.733" v="1464" actId="478"/>
          <ac:spMkLst>
            <pc:docMk/>
            <pc:sldMk cId="4145816796" sldId="275"/>
            <ac:spMk id="3" creationId="{C38E0759-105F-5D32-AFAB-2960F3A7B4CC}"/>
          </ac:spMkLst>
        </pc:spChg>
      </pc:sldChg>
      <pc:sldChg chg="addSp delSp modSp mod">
        <pc:chgData name="Harter, Cameron" userId="d5e714f9-624c-4e2d-a249-94a4238b222e" providerId="ADAL" clId="{0601FC7F-35CC-4F54-889C-E060A851B692}" dt="2024-04-17T05:58:03.544" v="2070" actId="1076"/>
        <pc:sldMkLst>
          <pc:docMk/>
          <pc:sldMk cId="1975742193" sldId="276"/>
        </pc:sldMkLst>
        <pc:spChg chg="add mod">
          <ac:chgData name="Harter, Cameron" userId="d5e714f9-624c-4e2d-a249-94a4238b222e" providerId="ADAL" clId="{0601FC7F-35CC-4F54-889C-E060A851B692}" dt="2024-04-17T05:58:03.544" v="2070" actId="1076"/>
          <ac:spMkLst>
            <pc:docMk/>
            <pc:sldMk cId="1975742193" sldId="276"/>
            <ac:spMk id="7" creationId="{EFD4112B-D2CE-FBB4-EE11-20B32D19580F}"/>
          </ac:spMkLst>
        </pc:spChg>
        <pc:spChg chg="add del">
          <ac:chgData name="Harter, Cameron" userId="d5e714f9-624c-4e2d-a249-94a4238b222e" providerId="ADAL" clId="{0601FC7F-35CC-4F54-889C-E060A851B692}" dt="2024-04-17T05:54:35.804" v="2044" actId="11529"/>
          <ac:spMkLst>
            <pc:docMk/>
            <pc:sldMk cId="1975742193" sldId="276"/>
            <ac:spMk id="8" creationId="{F87505AF-06BE-A42F-0961-CAC308296A85}"/>
          </ac:spMkLst>
        </pc:spChg>
        <pc:spChg chg="add mod">
          <ac:chgData name="Harter, Cameron" userId="d5e714f9-624c-4e2d-a249-94a4238b222e" providerId="ADAL" clId="{0601FC7F-35CC-4F54-889C-E060A851B692}" dt="2024-04-17T05:58:03.544" v="2070" actId="1076"/>
          <ac:spMkLst>
            <pc:docMk/>
            <pc:sldMk cId="1975742193" sldId="276"/>
            <ac:spMk id="9" creationId="{9816264D-4072-7C92-5A0C-D7EA64CA9BC2}"/>
          </ac:spMkLst>
        </pc:spChg>
        <pc:spChg chg="add mod">
          <ac:chgData name="Harter, Cameron" userId="d5e714f9-624c-4e2d-a249-94a4238b222e" providerId="ADAL" clId="{0601FC7F-35CC-4F54-889C-E060A851B692}" dt="2024-04-17T05:55:49.141" v="2060" actId="20577"/>
          <ac:spMkLst>
            <pc:docMk/>
            <pc:sldMk cId="1975742193" sldId="276"/>
            <ac:spMk id="10" creationId="{77F4A3B2-3364-DA76-5BE4-2129CC8BC005}"/>
          </ac:spMkLst>
        </pc:spChg>
        <pc:spChg chg="add mod">
          <ac:chgData name="Harter, Cameron" userId="d5e714f9-624c-4e2d-a249-94a4238b222e" providerId="ADAL" clId="{0601FC7F-35CC-4F54-889C-E060A851B692}" dt="2024-04-17T05:57:03.426" v="2068" actId="14100"/>
          <ac:spMkLst>
            <pc:docMk/>
            <pc:sldMk cId="1975742193" sldId="276"/>
            <ac:spMk id="13" creationId="{8C782834-64D7-75ED-6D62-92D1ED1372FA}"/>
          </ac:spMkLst>
        </pc:spChg>
        <pc:spChg chg="add mod">
          <ac:chgData name="Harter, Cameron" userId="d5e714f9-624c-4e2d-a249-94a4238b222e" providerId="ADAL" clId="{0601FC7F-35CC-4F54-889C-E060A851B692}" dt="2024-04-17T05:58:03.544" v="2070" actId="1076"/>
          <ac:spMkLst>
            <pc:docMk/>
            <pc:sldMk cId="1975742193" sldId="276"/>
            <ac:spMk id="17" creationId="{3CCBCBA1-BD2E-7413-0FD8-A69AB46BD109}"/>
          </ac:spMkLst>
        </pc:spChg>
        <pc:picChg chg="add mod">
          <ac:chgData name="Harter, Cameron" userId="d5e714f9-624c-4e2d-a249-94a4238b222e" providerId="ADAL" clId="{0601FC7F-35CC-4F54-889C-E060A851B692}" dt="2024-04-17T05:58:03.544" v="2070" actId="1076"/>
          <ac:picMkLst>
            <pc:docMk/>
            <pc:sldMk cId="1975742193" sldId="276"/>
            <ac:picMk id="3" creationId="{FA955D75-7AC7-56BF-F7E3-8755A9ECE828}"/>
          </ac:picMkLst>
        </pc:picChg>
        <pc:picChg chg="add del">
          <ac:chgData name="Harter, Cameron" userId="d5e714f9-624c-4e2d-a249-94a4238b222e" providerId="ADAL" clId="{0601FC7F-35CC-4F54-889C-E060A851B692}" dt="2024-04-17T05:53:54.649" v="2027" actId="478"/>
          <ac:picMkLst>
            <pc:docMk/>
            <pc:sldMk cId="1975742193" sldId="276"/>
            <ac:picMk id="5" creationId="{1FDC125D-AFC9-3F14-4DC5-7B473D25924B}"/>
          </ac:picMkLst>
        </pc:picChg>
        <pc:picChg chg="add mod">
          <ac:chgData name="Harter, Cameron" userId="d5e714f9-624c-4e2d-a249-94a4238b222e" providerId="ADAL" clId="{0601FC7F-35CC-4F54-889C-E060A851B692}" dt="2024-04-17T05:57:06.917" v="2069" actId="1076"/>
          <ac:picMkLst>
            <pc:docMk/>
            <pc:sldMk cId="1975742193" sldId="276"/>
            <ac:picMk id="12" creationId="{66D9ECC3-83B2-6D37-5732-4E0FC0406929}"/>
          </ac:picMkLst>
        </pc:picChg>
      </pc:sldChg>
      <pc:sldChg chg="modSp mod">
        <pc:chgData name="Harter, Cameron" userId="d5e714f9-624c-4e2d-a249-94a4238b222e" providerId="ADAL" clId="{0601FC7F-35CC-4F54-889C-E060A851B692}" dt="2024-04-16T04:21:19.517" v="578" actId="20577"/>
        <pc:sldMkLst>
          <pc:docMk/>
          <pc:sldMk cId="775985525" sldId="278"/>
        </pc:sldMkLst>
        <pc:spChg chg="mod">
          <ac:chgData name="Harter, Cameron" userId="d5e714f9-624c-4e2d-a249-94a4238b222e" providerId="ADAL" clId="{0601FC7F-35CC-4F54-889C-E060A851B692}" dt="2024-04-16T04:21:19.517" v="578" actId="20577"/>
          <ac:spMkLst>
            <pc:docMk/>
            <pc:sldMk cId="775985525" sldId="278"/>
            <ac:spMk id="3" creationId="{5FF04A26-DFEA-D360-DF96-5CB946B7552B}"/>
          </ac:spMkLst>
        </pc:spChg>
      </pc:sldChg>
      <pc:sldChg chg="addSp delSp modSp mod">
        <pc:chgData name="Harter, Cameron" userId="d5e714f9-624c-4e2d-a249-94a4238b222e" providerId="ADAL" clId="{0601FC7F-35CC-4F54-889C-E060A851B692}" dt="2024-04-17T05:59:16.594" v="2075" actId="11529"/>
        <pc:sldMkLst>
          <pc:docMk/>
          <pc:sldMk cId="2812103235" sldId="281"/>
        </pc:sldMkLst>
        <pc:spChg chg="mod">
          <ac:chgData name="Harter, Cameron" userId="d5e714f9-624c-4e2d-a249-94a4238b222e" providerId="ADAL" clId="{0601FC7F-35CC-4F54-889C-E060A851B692}" dt="2024-04-16T03:58:29.503" v="55" actId="20577"/>
          <ac:spMkLst>
            <pc:docMk/>
            <pc:sldMk cId="2812103235" sldId="281"/>
            <ac:spMk id="2" creationId="{0D18DA4B-E774-0C10-A746-991C8BD5AF29}"/>
          </ac:spMkLst>
        </pc:spChg>
        <pc:spChg chg="add mod">
          <ac:chgData name="Harter, Cameron" userId="d5e714f9-624c-4e2d-a249-94a4238b222e" providerId="ADAL" clId="{0601FC7F-35CC-4F54-889C-E060A851B692}" dt="2024-04-16T23:13:43.080" v="1465"/>
          <ac:spMkLst>
            <pc:docMk/>
            <pc:sldMk cId="2812103235" sldId="281"/>
            <ac:spMk id="3" creationId="{65765829-506F-1216-7B44-592F741D98FD}"/>
          </ac:spMkLst>
        </pc:spChg>
        <pc:spChg chg="mod">
          <ac:chgData name="Harter, Cameron" userId="d5e714f9-624c-4e2d-a249-94a4238b222e" providerId="ADAL" clId="{0601FC7F-35CC-4F54-889C-E060A851B692}" dt="2024-04-16T23:20:13.414" v="1534" actId="1076"/>
          <ac:spMkLst>
            <pc:docMk/>
            <pc:sldMk cId="2812103235" sldId="281"/>
            <ac:spMk id="4" creationId="{C868CD50-30F6-349F-1BCE-5C5730DD39F0}"/>
          </ac:spMkLst>
        </pc:spChg>
        <pc:spChg chg="mod">
          <ac:chgData name="Harter, Cameron" userId="d5e714f9-624c-4e2d-a249-94a4238b222e" providerId="ADAL" clId="{0601FC7F-35CC-4F54-889C-E060A851B692}" dt="2024-04-16T23:20:13.414" v="1534" actId="1076"/>
          <ac:spMkLst>
            <pc:docMk/>
            <pc:sldMk cId="2812103235" sldId="281"/>
            <ac:spMk id="5" creationId="{0A679EAA-D749-B8B7-01DF-C46887B2A266}"/>
          </ac:spMkLst>
        </pc:spChg>
        <pc:spChg chg="add mod">
          <ac:chgData name="Harter, Cameron" userId="d5e714f9-624c-4e2d-a249-94a4238b222e" providerId="ADAL" clId="{0601FC7F-35CC-4F54-889C-E060A851B692}" dt="2024-04-16T23:13:43.080" v="1465"/>
          <ac:spMkLst>
            <pc:docMk/>
            <pc:sldMk cId="2812103235" sldId="281"/>
            <ac:spMk id="6" creationId="{5BD3BD3D-7DE1-D841-0B47-95A383BE5C9B}"/>
          </ac:spMkLst>
        </pc:spChg>
        <pc:spChg chg="mod">
          <ac:chgData name="Harter, Cameron" userId="d5e714f9-624c-4e2d-a249-94a4238b222e" providerId="ADAL" clId="{0601FC7F-35CC-4F54-889C-E060A851B692}" dt="2024-04-17T00:00:51.502" v="1767" actId="207"/>
          <ac:spMkLst>
            <pc:docMk/>
            <pc:sldMk cId="2812103235" sldId="281"/>
            <ac:spMk id="7" creationId="{21B4B4C1-3E97-FFC4-A6DC-650A2089FD88}"/>
          </ac:spMkLst>
        </pc:spChg>
        <pc:spChg chg="mod">
          <ac:chgData name="Harter, Cameron" userId="d5e714f9-624c-4e2d-a249-94a4238b222e" providerId="ADAL" clId="{0601FC7F-35CC-4F54-889C-E060A851B692}" dt="2024-04-16T23:23:21.315" v="1571" actId="1037"/>
          <ac:spMkLst>
            <pc:docMk/>
            <pc:sldMk cId="2812103235" sldId="281"/>
            <ac:spMk id="8" creationId="{6D82FA85-E1E3-6502-8228-D9DE88DF3C16}"/>
          </ac:spMkLst>
        </pc:spChg>
        <pc:spChg chg="mod">
          <ac:chgData name="Harter, Cameron" userId="d5e714f9-624c-4e2d-a249-94a4238b222e" providerId="ADAL" clId="{0601FC7F-35CC-4F54-889C-E060A851B692}" dt="2024-04-17T00:07:21.280" v="1816" actId="207"/>
          <ac:spMkLst>
            <pc:docMk/>
            <pc:sldMk cId="2812103235" sldId="281"/>
            <ac:spMk id="10" creationId="{AA5B1F03-2124-6518-2745-DE2B6BE49C27}"/>
          </ac:spMkLst>
        </pc:spChg>
        <pc:spChg chg="add 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13" creationId="{3AF00237-633F-945F-329D-8EE49A840E62}"/>
          </ac:spMkLst>
        </pc:spChg>
        <pc:spChg chg="add 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14" creationId="{5169985C-493A-65EB-0397-245657327881}"/>
          </ac:spMkLst>
        </pc:spChg>
        <pc:spChg chg="mod">
          <ac:chgData name="Harter, Cameron" userId="d5e714f9-624c-4e2d-a249-94a4238b222e" providerId="ADAL" clId="{0601FC7F-35CC-4F54-889C-E060A851B692}" dt="2024-04-17T00:00:51.502" v="1767" actId="207"/>
          <ac:spMkLst>
            <pc:docMk/>
            <pc:sldMk cId="2812103235" sldId="281"/>
            <ac:spMk id="17" creationId="{0F8F3B54-15F2-C59C-4379-5B41A1D2AC89}"/>
          </ac:spMkLst>
        </pc:spChg>
        <pc:spChg chg="mod">
          <ac:chgData name="Harter, Cameron" userId="d5e714f9-624c-4e2d-a249-94a4238b222e" providerId="ADAL" clId="{0601FC7F-35CC-4F54-889C-E060A851B692}" dt="2024-04-16T23:34:23.681" v="1649" actId="1076"/>
          <ac:spMkLst>
            <pc:docMk/>
            <pc:sldMk cId="2812103235" sldId="281"/>
            <ac:spMk id="18" creationId="{7667EA6E-6EA4-D3C3-6F9E-A7E02184BF66}"/>
          </ac:spMkLst>
        </pc:spChg>
        <pc:spChg chg="mod">
          <ac:chgData name="Harter, Cameron" userId="d5e714f9-624c-4e2d-a249-94a4238b222e" providerId="ADAL" clId="{0601FC7F-35CC-4F54-889C-E060A851B692}" dt="2024-04-16T23:39:16.187" v="1763" actId="20577"/>
          <ac:spMkLst>
            <pc:docMk/>
            <pc:sldMk cId="2812103235" sldId="281"/>
            <ac:spMk id="19" creationId="{CF8C4815-39AE-D369-A41B-0B4689B7E9CB}"/>
          </ac:spMkLst>
        </pc:spChg>
        <pc:spChg chg="mod">
          <ac:chgData name="Harter, Cameron" userId="d5e714f9-624c-4e2d-a249-94a4238b222e" providerId="ADAL" clId="{0601FC7F-35CC-4F54-889C-E060A851B692}" dt="2024-04-16T23:34:23.681" v="1649" actId="1076"/>
          <ac:spMkLst>
            <pc:docMk/>
            <pc:sldMk cId="2812103235" sldId="281"/>
            <ac:spMk id="20" creationId="{34148FB2-42D9-C9BE-99F3-EEAFE9A4A6D0}"/>
          </ac:spMkLst>
        </pc:spChg>
        <pc:spChg chg="mod">
          <ac:chgData name="Harter, Cameron" userId="d5e714f9-624c-4e2d-a249-94a4238b222e" providerId="ADAL" clId="{0601FC7F-35CC-4F54-889C-E060A851B692}" dt="2024-04-16T23:23:21.315" v="1571" actId="1037"/>
          <ac:spMkLst>
            <pc:docMk/>
            <pc:sldMk cId="2812103235" sldId="281"/>
            <ac:spMk id="21" creationId="{CFD4B14C-6F14-CB02-EC7E-E62920E08C35}"/>
          </ac:spMkLst>
        </pc:spChg>
        <pc:spChg chg="mod">
          <ac:chgData name="Harter, Cameron" userId="d5e714f9-624c-4e2d-a249-94a4238b222e" providerId="ADAL" clId="{0601FC7F-35CC-4F54-889C-E060A851B692}" dt="2024-04-16T23:34:23.681" v="1649" actId="1076"/>
          <ac:spMkLst>
            <pc:docMk/>
            <pc:sldMk cId="2812103235" sldId="281"/>
            <ac:spMk id="22" creationId="{249D42AB-23BB-FD54-E5A2-105975CC3155}"/>
          </ac:spMkLst>
        </pc:spChg>
        <pc:spChg chg="mod">
          <ac:chgData name="Harter, Cameron" userId="d5e714f9-624c-4e2d-a249-94a4238b222e" providerId="ADAL" clId="{0601FC7F-35CC-4F54-889C-E060A851B692}" dt="2024-04-17T05:59:09.833" v="2073" actId="1076"/>
          <ac:spMkLst>
            <pc:docMk/>
            <pc:sldMk cId="2812103235" sldId="281"/>
            <ac:spMk id="23" creationId="{8B7D20EF-6528-E48F-0C6F-34C08F119780}"/>
          </ac:spMkLst>
        </pc:spChg>
        <pc:spChg chg="mod">
          <ac:chgData name="Harter, Cameron" userId="d5e714f9-624c-4e2d-a249-94a4238b222e" providerId="ADAL" clId="{0601FC7F-35CC-4F54-889C-E060A851B692}" dt="2024-04-17T05:59:09.833" v="2073" actId="1076"/>
          <ac:spMkLst>
            <pc:docMk/>
            <pc:sldMk cId="2812103235" sldId="281"/>
            <ac:spMk id="24" creationId="{4D9AA98D-0889-9824-C9D6-A54C2816A6C4}"/>
          </ac:spMkLst>
        </pc:spChg>
        <pc:spChg chg="mod">
          <ac:chgData name="Harter, Cameron" userId="d5e714f9-624c-4e2d-a249-94a4238b222e" providerId="ADAL" clId="{0601FC7F-35CC-4F54-889C-E060A851B692}" dt="2024-04-16T23:23:21.315" v="1571" actId="1037"/>
          <ac:spMkLst>
            <pc:docMk/>
            <pc:sldMk cId="2812103235" sldId="281"/>
            <ac:spMk id="25" creationId="{C3BE8145-1967-1F65-DED5-3B65AD0F426A}"/>
          </ac:spMkLst>
        </pc:spChg>
        <pc:spChg chg="mod">
          <ac:chgData name="Harter, Cameron" userId="d5e714f9-624c-4e2d-a249-94a4238b222e" providerId="ADAL" clId="{0601FC7F-35CC-4F54-889C-E060A851B692}" dt="2024-04-17T00:00:51.502" v="1767" actId="207"/>
          <ac:spMkLst>
            <pc:docMk/>
            <pc:sldMk cId="2812103235" sldId="281"/>
            <ac:spMk id="28" creationId="{8105A354-8534-CAF4-1F4E-FB2A922ABA93}"/>
          </ac:spMkLst>
        </pc:spChg>
        <pc:spChg chg="mod">
          <ac:chgData name="Harter, Cameron" userId="d5e714f9-624c-4e2d-a249-94a4238b222e" providerId="ADAL" clId="{0601FC7F-35CC-4F54-889C-E060A851B692}" dt="2024-04-16T23:23:21.315" v="1571" actId="1037"/>
          <ac:spMkLst>
            <pc:docMk/>
            <pc:sldMk cId="2812103235" sldId="281"/>
            <ac:spMk id="33" creationId="{2A7E5E1F-A703-C987-307C-517BDC995E9D}"/>
          </ac:spMkLst>
        </pc:spChg>
        <pc:spChg chg="mod">
          <ac:chgData name="Harter, Cameron" userId="d5e714f9-624c-4e2d-a249-94a4238b222e" providerId="ADAL" clId="{0601FC7F-35CC-4F54-889C-E060A851B692}" dt="2024-04-16T23:23:21.315" v="1571" actId="1037"/>
          <ac:spMkLst>
            <pc:docMk/>
            <pc:sldMk cId="2812103235" sldId="281"/>
            <ac:spMk id="34" creationId="{71A37E42-5122-3730-4353-91171CD1A2A5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51" creationId="{E9B4C745-632A-07A3-8644-FD0C24A52643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52" creationId="{333C826D-B02A-5DAC-1483-E57E56058DA5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54" creationId="{FF13AFB8-9D01-F557-81AC-C53BD3B36F06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55" creationId="{70F2DA0E-FD8B-EA97-42F9-B88FB4F194FA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56" creationId="{59044D80-9CFF-5380-3FAD-740F45D68E1B}"/>
          </ac:spMkLst>
        </pc:spChg>
        <pc:spChg chg="add mod">
          <ac:chgData name="Harter, Cameron" userId="d5e714f9-624c-4e2d-a249-94a4238b222e" providerId="ADAL" clId="{0601FC7F-35CC-4F54-889C-E060A851B692}" dt="2024-04-16T23:38:08.121" v="1678" actId="255"/>
          <ac:spMkLst>
            <pc:docMk/>
            <pc:sldMk cId="2812103235" sldId="281"/>
            <ac:spMk id="58" creationId="{0E7DF387-83C0-187A-8097-87D0647DF9F0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59" creationId="{3AF00237-633F-945F-329D-8EE49A840E62}"/>
          </ac:spMkLst>
        </pc:spChg>
        <pc:spChg chg="add mod">
          <ac:chgData name="Harter, Cameron" userId="d5e714f9-624c-4e2d-a249-94a4238b222e" providerId="ADAL" clId="{0601FC7F-35CC-4F54-889C-E060A851B692}" dt="2024-04-16T23:34:41.414" v="1653" actId="1076"/>
          <ac:spMkLst>
            <pc:docMk/>
            <pc:sldMk cId="2812103235" sldId="281"/>
            <ac:spMk id="60" creationId="{5169985C-493A-65EB-0397-245657327881}"/>
          </ac:spMkLst>
        </pc:spChg>
        <pc:spChg chg="mod">
          <ac:chgData name="Harter, Cameron" userId="d5e714f9-624c-4e2d-a249-94a4238b222e" providerId="ADAL" clId="{0601FC7F-35CC-4F54-889C-E060A851B692}" dt="2024-04-17T05:42:00.104" v="1858" actId="20577"/>
          <ac:spMkLst>
            <pc:docMk/>
            <pc:sldMk cId="2812103235" sldId="281"/>
            <ac:spMk id="61" creationId="{47ADB046-7E81-059B-00CA-D49B7DB15B9C}"/>
          </ac:spMkLst>
        </pc:spChg>
        <pc:spChg chg="mod">
          <ac:chgData name="Harter, Cameron" userId="d5e714f9-624c-4e2d-a249-94a4238b222e" providerId="ADAL" clId="{0601FC7F-35CC-4F54-889C-E060A851B692}" dt="2024-04-16T23:38:40.510" v="1679" actId="207"/>
          <ac:spMkLst>
            <pc:docMk/>
            <pc:sldMk cId="2812103235" sldId="281"/>
            <ac:spMk id="65" creationId="{0619F19F-508D-4614-808D-4C57F4341C5A}"/>
          </ac:spMkLst>
        </pc:spChg>
        <pc:spChg chg="mod">
          <ac:chgData name="Harter, Cameron" userId="d5e714f9-624c-4e2d-a249-94a4238b222e" providerId="ADAL" clId="{0601FC7F-35CC-4F54-889C-E060A851B692}" dt="2024-04-16T23:38:45.833" v="1680" actId="207"/>
          <ac:spMkLst>
            <pc:docMk/>
            <pc:sldMk cId="2812103235" sldId="281"/>
            <ac:spMk id="66" creationId="{7820CF83-6605-9907-AFA4-CA1DE9EB3018}"/>
          </ac:spMkLst>
        </pc:spChg>
        <pc:spChg chg="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80" creationId="{E9B4C745-632A-07A3-8644-FD0C24A52643}"/>
          </ac:spMkLst>
        </pc:spChg>
        <pc:spChg chg="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81" creationId="{333C826D-B02A-5DAC-1483-E57E56058DA5}"/>
          </ac:spMkLst>
        </pc:spChg>
        <pc:spChg chg="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82" creationId="{FF13AFB8-9D01-F557-81AC-C53BD3B36F06}"/>
          </ac:spMkLst>
        </pc:spChg>
        <pc:spChg chg="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83" creationId="{70F2DA0E-FD8B-EA97-42F9-B88FB4F194FA}"/>
          </ac:spMkLst>
        </pc:spChg>
        <pc:spChg chg="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84" creationId="{59044D80-9CFF-5380-3FAD-740F45D68E1B}"/>
          </ac:spMkLst>
        </pc:spChg>
        <pc:spChg chg="del mod">
          <ac:chgData name="Harter, Cameron" userId="d5e714f9-624c-4e2d-a249-94a4238b222e" providerId="ADAL" clId="{0601FC7F-35CC-4F54-889C-E060A851B692}" dt="2024-04-16T23:34:12.326" v="1648" actId="21"/>
          <ac:spMkLst>
            <pc:docMk/>
            <pc:sldMk cId="2812103235" sldId="281"/>
            <ac:spMk id="86" creationId="{0E7DF387-83C0-187A-8097-87D0647DF9F0}"/>
          </ac:spMkLst>
        </pc:spChg>
        <pc:spChg chg="add mod">
          <ac:chgData name="Harter, Cameron" userId="d5e714f9-624c-4e2d-a249-94a4238b222e" providerId="ADAL" clId="{0601FC7F-35CC-4F54-889C-E060A851B692}" dt="2024-04-16T23:40:03.071" v="1765" actId="1076"/>
          <ac:spMkLst>
            <pc:docMk/>
            <pc:sldMk cId="2812103235" sldId="281"/>
            <ac:spMk id="90" creationId="{A3060D23-D3A4-BDDF-A460-673DB1F6071D}"/>
          </ac:spMkLst>
        </pc:spChg>
        <pc:spChg chg="add mod">
          <ac:chgData name="Harter, Cameron" userId="d5e714f9-624c-4e2d-a249-94a4238b222e" providerId="ADAL" clId="{0601FC7F-35CC-4F54-889C-E060A851B692}" dt="2024-04-16T23:40:03.071" v="1765" actId="1076"/>
          <ac:spMkLst>
            <pc:docMk/>
            <pc:sldMk cId="2812103235" sldId="281"/>
            <ac:spMk id="91" creationId="{D3286C71-3319-DDBC-F6DD-ACA0E483779A}"/>
          </ac:spMkLst>
        </pc:spChg>
        <pc:cxnChg chg="add mod">
          <ac:chgData name="Harter, Cameron" userId="d5e714f9-624c-4e2d-a249-94a4238b222e" providerId="ADAL" clId="{0601FC7F-35CC-4F54-889C-E060A851B692}" dt="2024-04-16T23:20:13.414" v="1534" actId="1076"/>
          <ac:cxnSpMkLst>
            <pc:docMk/>
            <pc:sldMk cId="2812103235" sldId="281"/>
            <ac:cxnSpMk id="12" creationId="{449A7C4B-38EF-35F8-2E3D-4D59B0F3EDEB}"/>
          </ac:cxnSpMkLst>
        </pc:cxnChg>
        <pc:cxnChg chg="add">
          <ac:chgData name="Harter, Cameron" userId="d5e714f9-624c-4e2d-a249-94a4238b222e" providerId="ADAL" clId="{0601FC7F-35CC-4F54-889C-E060A851B692}" dt="2024-04-17T05:59:16.594" v="2075" actId="11529"/>
          <ac:cxnSpMkLst>
            <pc:docMk/>
            <pc:sldMk cId="2812103235" sldId="281"/>
            <ac:cxnSpMk id="15" creationId="{78416115-F93F-EF51-DE0D-027CB1B35A93}"/>
          </ac:cxnSpMkLst>
        </pc:cxnChg>
        <pc:cxnChg chg="mod">
          <ac:chgData name="Harter, Cameron" userId="d5e714f9-624c-4e2d-a249-94a4238b222e" providerId="ADAL" clId="{0601FC7F-35CC-4F54-889C-E060A851B692}" dt="2024-04-16T23:34:23.681" v="1649" actId="1076"/>
          <ac:cxnSpMkLst>
            <pc:docMk/>
            <pc:sldMk cId="2812103235" sldId="281"/>
            <ac:cxnSpMk id="31" creationId="{DCF92C2D-DEA1-01B1-54E5-7FBCE3412BE9}"/>
          </ac:cxnSpMkLst>
        </pc:cxnChg>
        <pc:cxnChg chg="mod">
          <ac:chgData name="Harter, Cameron" userId="d5e714f9-624c-4e2d-a249-94a4238b222e" providerId="ADAL" clId="{0601FC7F-35CC-4F54-889C-E060A851B692}" dt="2024-04-16T23:23:21.315" v="1571" actId="1037"/>
          <ac:cxnSpMkLst>
            <pc:docMk/>
            <pc:sldMk cId="2812103235" sldId="281"/>
            <ac:cxnSpMk id="35" creationId="{1B05FCDF-B8EA-48C8-AB9A-FDD4B0C7869C}"/>
          </ac:cxnSpMkLst>
        </pc:cxnChg>
        <pc:cxnChg chg="add del mod">
          <ac:chgData name="Harter, Cameron" userId="d5e714f9-624c-4e2d-a249-94a4238b222e" providerId="ADAL" clId="{0601FC7F-35CC-4F54-889C-E060A851B692}" dt="2024-04-16T23:34:12.326" v="1648" actId="21"/>
          <ac:cxnSpMkLst>
            <pc:docMk/>
            <pc:sldMk cId="2812103235" sldId="281"/>
            <ac:cxnSpMk id="40" creationId="{A5529B7C-A944-BBAE-C392-9DC1FAFF0B53}"/>
          </ac:cxnSpMkLst>
        </pc:cxnChg>
        <pc:cxnChg chg="add del mod">
          <ac:chgData name="Harter, Cameron" userId="d5e714f9-624c-4e2d-a249-94a4238b222e" providerId="ADAL" clId="{0601FC7F-35CC-4F54-889C-E060A851B692}" dt="2024-04-16T23:34:12.326" v="1648" actId="21"/>
          <ac:cxnSpMkLst>
            <pc:docMk/>
            <pc:sldMk cId="2812103235" sldId="281"/>
            <ac:cxnSpMk id="42" creationId="{8D04925B-7887-899D-1C34-B776C388A808}"/>
          </ac:cxnSpMkLst>
        </pc:cxnChg>
        <pc:cxnChg chg="mod">
          <ac:chgData name="Harter, Cameron" userId="d5e714f9-624c-4e2d-a249-94a4238b222e" providerId="ADAL" clId="{0601FC7F-35CC-4F54-889C-E060A851B692}" dt="2024-04-16T23:23:21.315" v="1571" actId="1037"/>
          <ac:cxnSpMkLst>
            <pc:docMk/>
            <pc:sldMk cId="2812103235" sldId="281"/>
            <ac:cxnSpMk id="45" creationId="{D5498CE3-D8A0-353B-21B4-01EE25283AFE}"/>
          </ac:cxnSpMkLst>
        </pc:cxnChg>
        <pc:cxnChg chg="mod">
          <ac:chgData name="Harter, Cameron" userId="d5e714f9-624c-4e2d-a249-94a4238b222e" providerId="ADAL" clId="{0601FC7F-35CC-4F54-889C-E060A851B692}" dt="2024-04-16T23:34:01.524" v="1647" actId="1076"/>
          <ac:cxnSpMkLst>
            <pc:docMk/>
            <pc:sldMk cId="2812103235" sldId="281"/>
            <ac:cxnSpMk id="47" creationId="{E420AF80-7F22-3C0E-5C62-EDB701C9A9EC}"/>
          </ac:cxnSpMkLst>
        </pc:cxnChg>
        <pc:cxnChg chg="mod">
          <ac:chgData name="Harter, Cameron" userId="d5e714f9-624c-4e2d-a249-94a4238b222e" providerId="ADAL" clId="{0601FC7F-35CC-4F54-889C-E060A851B692}" dt="2024-04-16T23:34:23.681" v="1649" actId="1076"/>
          <ac:cxnSpMkLst>
            <pc:docMk/>
            <pc:sldMk cId="2812103235" sldId="281"/>
            <ac:cxnSpMk id="53" creationId="{A7BB95F8-FAF9-B713-3B84-81E8AA0F0F35}"/>
          </ac:cxnSpMkLst>
        </pc:cxnChg>
        <pc:cxnChg chg="mod">
          <ac:chgData name="Harter, Cameron" userId="d5e714f9-624c-4e2d-a249-94a4238b222e" providerId="ADAL" clId="{0601FC7F-35CC-4F54-889C-E060A851B692}" dt="2024-04-16T23:34:32.825" v="1651" actId="14100"/>
          <ac:cxnSpMkLst>
            <pc:docMk/>
            <pc:sldMk cId="2812103235" sldId="281"/>
            <ac:cxnSpMk id="57" creationId="{C5C3B5EB-2DF3-ACEF-B6BD-F503BD03ED05}"/>
          </ac:cxnSpMkLst>
        </pc:cxnChg>
        <pc:cxnChg chg="add mod">
          <ac:chgData name="Harter, Cameron" userId="d5e714f9-624c-4e2d-a249-94a4238b222e" providerId="ADAL" clId="{0601FC7F-35CC-4F54-889C-E060A851B692}" dt="2024-04-16T23:34:41.414" v="1653" actId="1076"/>
          <ac:cxnSpMkLst>
            <pc:docMk/>
            <pc:sldMk cId="2812103235" sldId="281"/>
            <ac:cxnSpMk id="63" creationId="{A5529B7C-A944-BBAE-C392-9DC1FAFF0B53}"/>
          </ac:cxnSpMkLst>
        </pc:cxnChg>
        <pc:cxnChg chg="add mod">
          <ac:chgData name="Harter, Cameron" userId="d5e714f9-624c-4e2d-a249-94a4238b222e" providerId="ADAL" clId="{0601FC7F-35CC-4F54-889C-E060A851B692}" dt="2024-04-16T23:34:41.414" v="1653" actId="1076"/>
          <ac:cxnSpMkLst>
            <pc:docMk/>
            <pc:sldMk cId="2812103235" sldId="281"/>
            <ac:cxnSpMk id="64" creationId="{8D04925B-7887-899D-1C34-B776C388A808}"/>
          </ac:cxnSpMkLst>
        </pc:cxnChg>
        <pc:cxnChg chg="del mod">
          <ac:chgData name="Harter, Cameron" userId="d5e714f9-624c-4e2d-a249-94a4238b222e" providerId="ADAL" clId="{0601FC7F-35CC-4F54-889C-E060A851B692}" dt="2024-04-17T05:59:11.522" v="2074" actId="478"/>
          <ac:cxnSpMkLst>
            <pc:docMk/>
            <pc:sldMk cId="2812103235" sldId="281"/>
            <ac:cxnSpMk id="67" creationId="{ACA5ECC0-DA37-356E-1EF6-96ACE48DF3B3}"/>
          </ac:cxnSpMkLst>
        </pc:cxnChg>
        <pc:cxnChg chg="mod">
          <ac:chgData name="Harter, Cameron" userId="d5e714f9-624c-4e2d-a249-94a4238b222e" providerId="ADAL" clId="{0601FC7F-35CC-4F54-889C-E060A851B692}" dt="2024-04-16T23:34:23.681" v="1649" actId="1076"/>
          <ac:cxnSpMkLst>
            <pc:docMk/>
            <pc:sldMk cId="2812103235" sldId="281"/>
            <ac:cxnSpMk id="69" creationId="{D38ABEA3-6294-3B52-DDF3-6402D082C559}"/>
          </ac:cxnSpMkLst>
        </pc:cxnChg>
        <pc:cxnChg chg="add mod">
          <ac:chgData name="Harter, Cameron" userId="d5e714f9-624c-4e2d-a249-94a4238b222e" providerId="ADAL" clId="{0601FC7F-35CC-4F54-889C-E060A851B692}" dt="2024-04-16T23:35:02.283" v="1655" actId="208"/>
          <ac:cxnSpMkLst>
            <pc:docMk/>
            <pc:sldMk cId="2812103235" sldId="281"/>
            <ac:cxnSpMk id="70" creationId="{FB20CB6A-CC90-2F4D-6657-2B7C79BF8F76}"/>
          </ac:cxnSpMkLst>
        </pc:cxnChg>
        <pc:cxnChg chg="add del mod">
          <ac:chgData name="Harter, Cameron" userId="d5e714f9-624c-4e2d-a249-94a4238b222e" providerId="ADAL" clId="{0601FC7F-35CC-4F54-889C-E060A851B692}" dt="2024-04-16T23:35:41.965" v="1657" actId="478"/>
          <ac:cxnSpMkLst>
            <pc:docMk/>
            <pc:sldMk cId="2812103235" sldId="281"/>
            <ac:cxnSpMk id="72" creationId="{46CDF674-C0C5-B0B1-F267-439A48B6CDA3}"/>
          </ac:cxnSpMkLst>
        </pc:cxnChg>
        <pc:cxnChg chg="add mod">
          <ac:chgData name="Harter, Cameron" userId="d5e714f9-624c-4e2d-a249-94a4238b222e" providerId="ADAL" clId="{0601FC7F-35CC-4F54-889C-E060A851B692}" dt="2024-04-16T23:35:54.622" v="1660" actId="208"/>
          <ac:cxnSpMkLst>
            <pc:docMk/>
            <pc:sldMk cId="2812103235" sldId="281"/>
            <ac:cxnSpMk id="74" creationId="{D95D8E67-AE80-D134-8AE3-9BA915E2AC72}"/>
          </ac:cxnSpMkLst>
        </pc:cxnChg>
        <pc:cxnChg chg="add mod">
          <ac:chgData name="Harter, Cameron" userId="d5e714f9-624c-4e2d-a249-94a4238b222e" providerId="ADAL" clId="{0601FC7F-35CC-4F54-889C-E060A851B692}" dt="2024-04-16T23:37:13.734" v="1666" actId="14100"/>
          <ac:cxnSpMkLst>
            <pc:docMk/>
            <pc:sldMk cId="2812103235" sldId="281"/>
            <ac:cxnSpMk id="76" creationId="{AB7AF7CC-77E6-4751-8B2A-052F47495DE5}"/>
          </ac:cxnSpMkLst>
        </pc:cxnChg>
        <pc:cxnChg chg="add mod">
          <ac:chgData name="Harter, Cameron" userId="d5e714f9-624c-4e2d-a249-94a4238b222e" providerId="ADAL" clId="{0601FC7F-35CC-4F54-889C-E060A851B692}" dt="2024-04-16T23:37:37.485" v="1670" actId="14100"/>
          <ac:cxnSpMkLst>
            <pc:docMk/>
            <pc:sldMk cId="2812103235" sldId="281"/>
            <ac:cxnSpMk id="79" creationId="{62878F91-30BA-3525-A36A-1B471FCBB412}"/>
          </ac:cxnSpMkLst>
        </pc:cxnChg>
      </pc:sldChg>
      <pc:sldChg chg="new del">
        <pc:chgData name="Harter, Cameron" userId="d5e714f9-624c-4e2d-a249-94a4238b222e" providerId="ADAL" clId="{0601FC7F-35CC-4F54-889C-E060A851B692}" dt="2024-04-16T04:22:27.266" v="580" actId="47"/>
        <pc:sldMkLst>
          <pc:docMk/>
          <pc:sldMk cId="2479770452" sldId="285"/>
        </pc:sldMkLst>
      </pc:sldChg>
    </pc:docChg>
  </pc:docChgLst>
  <pc:docChgLst>
    <pc:chgData name="Harter, Cameron" userId="S::camharte@iu.edu::d5e714f9-624c-4e2d-a249-94a4238b222e" providerId="AD" clId="Web-{8D14729E-9AF3-787F-3AAE-930DEF4AAED4}"/>
    <pc:docChg chg="modSld">
      <pc:chgData name="Harter, Cameron" userId="S::camharte@iu.edu::d5e714f9-624c-4e2d-a249-94a4238b222e" providerId="AD" clId="Web-{8D14729E-9AF3-787F-3AAE-930DEF4AAED4}" dt="2024-04-02T16:47:52.643" v="26" actId="14100"/>
      <pc:docMkLst>
        <pc:docMk/>
      </pc:docMkLst>
      <pc:sldChg chg="addSp delSp modSp">
        <pc:chgData name="Harter, Cameron" userId="S::camharte@iu.edu::d5e714f9-624c-4e2d-a249-94a4238b222e" providerId="AD" clId="Web-{8D14729E-9AF3-787F-3AAE-930DEF4AAED4}" dt="2024-04-02T16:47:52.643" v="26" actId="14100"/>
        <pc:sldMkLst>
          <pc:docMk/>
          <pc:sldMk cId="3513589147" sldId="264"/>
        </pc:sldMkLst>
        <pc:spChg chg="mod">
          <ac:chgData name="Harter, Cameron" userId="S::camharte@iu.edu::d5e714f9-624c-4e2d-a249-94a4238b222e" providerId="AD" clId="Web-{8D14729E-9AF3-787F-3AAE-930DEF4AAED4}" dt="2024-04-02T16:46:57.751" v="24" actId="1076"/>
          <ac:spMkLst>
            <pc:docMk/>
            <pc:sldMk cId="3513589147" sldId="264"/>
            <ac:spMk id="4" creationId="{C868CD50-30F6-349F-1BCE-5C5730DD39F0}"/>
          </ac:spMkLst>
        </pc:spChg>
        <pc:spChg chg="mod">
          <ac:chgData name="Harter, Cameron" userId="S::camharte@iu.edu::d5e714f9-624c-4e2d-a249-94a4238b222e" providerId="AD" clId="Web-{8D14729E-9AF3-787F-3AAE-930DEF4AAED4}" dt="2024-04-02T16:46:57.767" v="25" actId="1076"/>
          <ac:spMkLst>
            <pc:docMk/>
            <pc:sldMk cId="3513589147" sldId="264"/>
            <ac:spMk id="5" creationId="{0A679EAA-D749-B8B7-01DF-C46887B2A266}"/>
          </ac:spMkLst>
        </pc:spChg>
        <pc:spChg chg="mod">
          <ac:chgData name="Harter, Cameron" userId="S::camharte@iu.edu::d5e714f9-624c-4e2d-a249-94a4238b222e" providerId="AD" clId="Web-{8D14729E-9AF3-787F-3AAE-930DEF4AAED4}" dt="2024-04-02T16:45:29.170" v="12" actId="1076"/>
          <ac:spMkLst>
            <pc:docMk/>
            <pc:sldMk cId="3513589147" sldId="264"/>
            <ac:spMk id="10" creationId="{AA5B1F03-2124-6518-2745-DE2B6BE49C27}"/>
          </ac:spMkLst>
        </pc:spChg>
        <pc:spChg chg="mod">
          <ac:chgData name="Harter, Cameron" userId="S::camharte@iu.edu::d5e714f9-624c-4e2d-a249-94a4238b222e" providerId="AD" clId="Web-{8D14729E-9AF3-787F-3AAE-930DEF4AAED4}" dt="2024-04-02T16:45:29.186" v="13" actId="1076"/>
          <ac:spMkLst>
            <pc:docMk/>
            <pc:sldMk cId="3513589147" sldId="264"/>
            <ac:spMk id="11" creationId="{C38A2353-1407-E9FE-B16F-E5B07653CAF5}"/>
          </ac:spMkLst>
        </pc:spChg>
        <pc:spChg chg="mod">
          <ac:chgData name="Harter, Cameron" userId="S::camharte@iu.edu::d5e714f9-624c-4e2d-a249-94a4238b222e" providerId="AD" clId="Web-{8D14729E-9AF3-787F-3AAE-930DEF4AAED4}" dt="2024-04-02T16:44:05.137" v="4" actId="1076"/>
          <ac:spMkLst>
            <pc:docMk/>
            <pc:sldMk cId="3513589147" sldId="264"/>
            <ac:spMk id="12" creationId="{2EEDE6FF-36EB-9C73-2896-BDACE0E021F1}"/>
          </ac:spMkLst>
        </pc:spChg>
        <pc:spChg chg="mod">
          <ac:chgData name="Harter, Cameron" userId="S::camharte@iu.edu::d5e714f9-624c-4e2d-a249-94a4238b222e" providerId="AD" clId="Web-{8D14729E-9AF3-787F-3AAE-930DEF4AAED4}" dt="2024-04-02T16:44:05.153" v="5" actId="1076"/>
          <ac:spMkLst>
            <pc:docMk/>
            <pc:sldMk cId="3513589147" sldId="264"/>
            <ac:spMk id="13" creationId="{03C4DB83-AFFF-6E2F-5F15-430BAFECDED1}"/>
          </ac:spMkLst>
        </pc:spChg>
        <pc:cxnChg chg="add del">
          <ac:chgData name="Harter, Cameron" userId="S::camharte@iu.edu::d5e714f9-624c-4e2d-a249-94a4238b222e" providerId="AD" clId="Web-{8D14729E-9AF3-787F-3AAE-930DEF4AAED4}" dt="2024-04-02T16:45:48.780" v="15"/>
          <ac:cxnSpMkLst>
            <pc:docMk/>
            <pc:sldMk cId="3513589147" sldId="264"/>
            <ac:cxnSpMk id="3" creationId="{48DB782E-23B3-58AD-850F-A0FC33B2B490}"/>
          </ac:cxnSpMkLst>
        </pc:cxnChg>
        <pc:cxnChg chg="del mod">
          <ac:chgData name="Harter, Cameron" userId="S::camharte@iu.edu::d5e714f9-624c-4e2d-a249-94a4238b222e" providerId="AD" clId="Web-{8D14729E-9AF3-787F-3AAE-930DEF4AAED4}" dt="2024-04-02T16:43:58.980" v="3"/>
          <ac:cxnSpMkLst>
            <pc:docMk/>
            <pc:sldMk cId="3513589147" sldId="264"/>
            <ac:cxnSpMk id="6" creationId="{A30D3241-0A3B-2279-2ACE-63A1EB9C0FC9}"/>
          </ac:cxnSpMkLst>
        </pc:cxnChg>
        <pc:cxnChg chg="add mod">
          <ac:chgData name="Harter, Cameron" userId="S::camharte@iu.edu::d5e714f9-624c-4e2d-a249-94a4238b222e" providerId="AD" clId="Web-{8D14729E-9AF3-787F-3AAE-930DEF4AAED4}" dt="2024-04-02T16:47:52.643" v="26" actId="14100"/>
          <ac:cxnSpMkLst>
            <pc:docMk/>
            <pc:sldMk cId="3513589147" sldId="264"/>
            <ac:cxnSpMk id="7" creationId="{48DB782E-23B3-58AD-850F-A0FC33B2B490}"/>
          </ac:cxnSpMkLst>
        </pc:cxnChg>
      </pc:sldChg>
    </pc:docChg>
  </pc:docChgLst>
  <pc:docChgLst>
    <pc:chgData clId="Web-{442AB5D8-47E0-E8FF-9349-0EE8A31DD134}"/>
    <pc:docChg chg="modSld">
      <pc:chgData name="" userId="" providerId="" clId="Web-{442AB5D8-47E0-E8FF-9349-0EE8A31DD134}" dt="2024-04-13T16:19:57.259" v="0"/>
      <pc:docMkLst>
        <pc:docMk/>
      </pc:docMkLst>
      <pc:sldChg chg="modSp">
        <pc:chgData name="" userId="" providerId="" clId="Web-{442AB5D8-47E0-E8FF-9349-0EE8A31DD134}" dt="2024-04-13T16:19:57.259" v="0"/>
        <pc:sldMkLst>
          <pc:docMk/>
          <pc:sldMk cId="2027015472" sldId="267"/>
        </pc:sldMkLst>
        <pc:spChg chg="mod">
          <ac:chgData name="" userId="" providerId="" clId="Web-{442AB5D8-47E0-E8FF-9349-0EE8A31DD134}" dt="2024-04-13T16:19:57.259" v="0"/>
          <ac:spMkLst>
            <pc:docMk/>
            <pc:sldMk cId="2027015472" sldId="267"/>
            <ac:spMk id="50" creationId="{3FE85951-8501-8BC3-D9D3-AE9FC9ACD9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1B713-F855-4B8C-A499-E0891253244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A496C-865A-4FBA-AE95-3B6C7001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9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496C-865A-4FBA-AE95-3B6C70010C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78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5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38F8E6-1E6B-4A50-8352-0E79ED909E9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27F5D8-04FE-453E-A296-DEC035FE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EECB-1ABF-C31B-BE04-BE1A22754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5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E1DC-2FDA-D264-6FAE-14A02FDC5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Cameron Harter, Matthew Herrmann, and Angel Perez</a:t>
            </a:r>
          </a:p>
        </p:txBody>
      </p:sp>
    </p:spTree>
    <p:extLst>
      <p:ext uri="{BB962C8B-B14F-4D97-AF65-F5344CB8AC3E}">
        <p14:creationId xmlns:p14="http://schemas.microsoft.com/office/powerpoint/2010/main" val="188040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736F-083D-1233-41CD-E69405DE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 Program Part 2</a:t>
            </a:r>
          </a:p>
        </p:txBody>
      </p:sp>
    </p:spTree>
    <p:extLst>
      <p:ext uri="{BB962C8B-B14F-4D97-AF65-F5344CB8AC3E}">
        <p14:creationId xmlns:p14="http://schemas.microsoft.com/office/powerpoint/2010/main" val="106278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37EB-8061-5AAC-46E1-035DB1A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3: Share Posts Between Browsers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5CB7-3263-5D01-CE58-7CA356E4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Make blog list mutable</a:t>
            </a:r>
          </a:p>
          <a:p>
            <a:endParaRPr lang="en-US" dirty="0"/>
          </a:p>
          <a:p>
            <a:r>
              <a:rPr lang="en-US" dirty="0"/>
              <a:t>Add new post to blog list</a:t>
            </a:r>
          </a:p>
          <a:p>
            <a:endParaRPr lang="en-US" dirty="0"/>
          </a:p>
          <a:p>
            <a:r>
              <a:rPr lang="en-US" dirty="0"/>
              <a:t>Delete old re-render code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9B11-11B3-A18E-2768-AAD2F7A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36421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E7E0-367E-7716-03D7-559AF0D4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055" y="260276"/>
            <a:ext cx="5903889" cy="6974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3: Share Posts</a:t>
            </a:r>
            <a:br>
              <a:rPr lang="en-US" dirty="0"/>
            </a:br>
            <a:r>
              <a:rPr lang="en-US" dirty="0"/>
              <a:t>Between Browsers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BCBD4F-DF81-60B6-ACF4-B68BF7DF1309}"/>
              </a:ext>
            </a:extLst>
          </p:cNvPr>
          <p:cNvSpPr/>
          <p:nvPr/>
        </p:nvSpPr>
        <p:spPr>
          <a:xfrm>
            <a:off x="1975227" y="1547709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4536E-AA77-03B2-01A7-D661C7DB7CC0}"/>
              </a:ext>
            </a:extLst>
          </p:cNvPr>
          <p:cNvSpPr/>
          <p:nvPr/>
        </p:nvSpPr>
        <p:spPr>
          <a:xfrm>
            <a:off x="4255985" y="154272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start</a:t>
            </a:r>
            <a:endParaRPr lang="en-US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4F378-704A-D840-9331-A7081A1936AF}"/>
              </a:ext>
            </a:extLst>
          </p:cNvPr>
          <p:cNvSpPr/>
          <p:nvPr/>
        </p:nvSpPr>
        <p:spPr>
          <a:xfrm>
            <a:off x="6541985" y="154272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render-blog-page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6309DF-53CA-FA01-F1E9-51ED56AD401E}"/>
              </a:ext>
            </a:extLst>
          </p:cNvPr>
          <p:cNvCxnSpPr>
            <a:cxnSpLocks/>
          </p:cNvCxnSpPr>
          <p:nvPr/>
        </p:nvCxnSpPr>
        <p:spPr>
          <a:xfrm flipH="1">
            <a:off x="7227382" y="3264200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409D0C3-3358-0961-0442-A4677C499A93}"/>
              </a:ext>
            </a:extLst>
          </p:cNvPr>
          <p:cNvSpPr/>
          <p:nvPr/>
        </p:nvSpPr>
        <p:spPr>
          <a:xfrm>
            <a:off x="6541985" y="181704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response-generator</a:t>
            </a:r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A7471-4EB9-B107-9337-66085A636032}"/>
              </a:ext>
            </a:extLst>
          </p:cNvPr>
          <p:cNvSpPr/>
          <p:nvPr/>
        </p:nvSpPr>
        <p:spPr>
          <a:xfrm>
            <a:off x="6539510" y="2992514"/>
            <a:ext cx="1371497" cy="2746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insert-post-handler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21BE0-AF59-18B8-234D-CB433F4CC8EA}"/>
              </a:ext>
            </a:extLst>
          </p:cNvPr>
          <p:cNvSpPr/>
          <p:nvPr/>
        </p:nvSpPr>
        <p:spPr>
          <a:xfrm>
            <a:off x="6538272" y="4178717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parse-post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A32EB-0686-9099-A143-B4A3A6669CD7}"/>
              </a:ext>
            </a:extLst>
          </p:cNvPr>
          <p:cNvSpPr/>
          <p:nvPr/>
        </p:nvSpPr>
        <p:spPr>
          <a:xfrm>
            <a:off x="8827985" y="181704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3B1DF-7D98-4965-0DAF-01FA796C43D8}"/>
              </a:ext>
            </a:extLst>
          </p:cNvPr>
          <p:cNvCxnSpPr>
            <a:cxnSpLocks/>
          </p:cNvCxnSpPr>
          <p:nvPr/>
        </p:nvCxnSpPr>
        <p:spPr>
          <a:xfrm flipV="1">
            <a:off x="7913481" y="1952453"/>
            <a:ext cx="914277" cy="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FDF81-5A98-60CC-D5FB-56C17595D605}"/>
              </a:ext>
            </a:extLst>
          </p:cNvPr>
          <p:cNvCxnSpPr>
            <a:cxnSpLocks/>
          </p:cNvCxnSpPr>
          <p:nvPr/>
        </p:nvCxnSpPr>
        <p:spPr>
          <a:xfrm flipH="1">
            <a:off x="9513558" y="2089612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C995A-4289-12DE-9647-EAB93332D4FB}"/>
              </a:ext>
            </a:extLst>
          </p:cNvPr>
          <p:cNvSpPr/>
          <p:nvPr/>
        </p:nvSpPr>
        <p:spPr>
          <a:xfrm>
            <a:off x="8827985" y="300576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0016E-0D73-ED8B-A890-30E49D400C67}"/>
              </a:ext>
            </a:extLst>
          </p:cNvPr>
          <p:cNvSpPr/>
          <p:nvPr/>
        </p:nvSpPr>
        <p:spPr>
          <a:xfrm>
            <a:off x="4243750" y="2733348"/>
            <a:ext cx="1371497" cy="2746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02F1F-2E96-6653-7F30-C3E8F7EF858A}"/>
              </a:ext>
            </a:extLst>
          </p:cNvPr>
          <p:cNvSpPr/>
          <p:nvPr/>
        </p:nvSpPr>
        <p:spPr>
          <a:xfrm>
            <a:off x="6538169" y="5371434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blog-insert-post!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7ACF9-3047-B6FE-DD88-F083A255776A}"/>
              </a:ext>
            </a:extLst>
          </p:cNvPr>
          <p:cNvCxnSpPr>
            <a:cxnSpLocks/>
          </p:cNvCxnSpPr>
          <p:nvPr/>
        </p:nvCxnSpPr>
        <p:spPr>
          <a:xfrm flipH="1">
            <a:off x="7227382" y="4452919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8A952B-4D43-69C3-0379-20FAC8794E65}"/>
              </a:ext>
            </a:extLst>
          </p:cNvPr>
          <p:cNvCxnSpPr>
            <a:cxnSpLocks/>
          </p:cNvCxnSpPr>
          <p:nvPr/>
        </p:nvCxnSpPr>
        <p:spPr>
          <a:xfrm flipV="1">
            <a:off x="5627481" y="1681942"/>
            <a:ext cx="914277" cy="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9C7CD74-0C04-8B2D-2A2B-C09046CE21E4}"/>
              </a:ext>
            </a:extLst>
          </p:cNvPr>
          <p:cNvSpPr/>
          <p:nvPr/>
        </p:nvSpPr>
        <p:spPr>
          <a:xfrm>
            <a:off x="8822403" y="4181234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new-post-form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810076-EDF5-02E3-C476-0BEE63F50A16}"/>
              </a:ext>
            </a:extLst>
          </p:cNvPr>
          <p:cNvCxnSpPr>
            <a:cxnSpLocks/>
            <a:stCxn id="76" idx="2"/>
            <a:endCxn id="5" idx="3"/>
          </p:cNvCxnSpPr>
          <p:nvPr/>
        </p:nvCxnSpPr>
        <p:spPr>
          <a:xfrm rot="5400000" flipH="1">
            <a:off x="7774760" y="3266076"/>
            <a:ext cx="1872923" cy="1600430"/>
          </a:xfrm>
          <a:prstGeom prst="bentConnector4">
            <a:avLst>
              <a:gd name="adj1" fmla="val -12206"/>
              <a:gd name="adj2" fmla="val 80329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9EE680-6145-F940-46DD-6123330002E4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7913482" y="1954358"/>
            <a:ext cx="908921" cy="2364191"/>
          </a:xfrm>
          <a:prstGeom prst="bentConnector3">
            <a:avLst>
              <a:gd name="adj1" fmla="val 6437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42A09B-6677-B77E-61D3-634AC359E08B}"/>
              </a:ext>
            </a:extLst>
          </p:cNvPr>
          <p:cNvCxnSpPr>
            <a:cxnSpLocks/>
            <a:stCxn id="51" idx="3"/>
            <a:endCxn id="4" idx="1"/>
          </p:cNvCxnSpPr>
          <p:nvPr/>
        </p:nvCxnSpPr>
        <p:spPr>
          <a:xfrm flipV="1">
            <a:off x="3346724" y="1680038"/>
            <a:ext cx="909261" cy="49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B259E5-B447-AA3A-3A6C-0EBB8E1B6CAA}"/>
              </a:ext>
            </a:extLst>
          </p:cNvPr>
          <p:cNvCxnSpPr>
            <a:cxnSpLocks/>
          </p:cNvCxnSpPr>
          <p:nvPr/>
        </p:nvCxnSpPr>
        <p:spPr>
          <a:xfrm flipH="1">
            <a:off x="4929499" y="1817043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186333-94C9-F2DE-ABCC-69470F958C7B}"/>
              </a:ext>
            </a:extLst>
          </p:cNvPr>
          <p:cNvCxnSpPr>
            <a:cxnSpLocks/>
          </p:cNvCxnSpPr>
          <p:nvPr/>
        </p:nvCxnSpPr>
        <p:spPr>
          <a:xfrm flipH="1">
            <a:off x="4929375" y="3005454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AF7B90-052C-23B5-8BC3-66BEAA7EFC13}"/>
              </a:ext>
            </a:extLst>
          </p:cNvPr>
          <p:cNvSpPr/>
          <p:nvPr/>
        </p:nvSpPr>
        <p:spPr>
          <a:xfrm>
            <a:off x="4252450" y="511749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E9427D-834C-8E48-4F8E-30632C98A4F1}"/>
              </a:ext>
            </a:extLst>
          </p:cNvPr>
          <p:cNvSpPr/>
          <p:nvPr/>
        </p:nvSpPr>
        <p:spPr>
          <a:xfrm>
            <a:off x="1975227" y="1817352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Comes from the user’s 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087A7F-B531-813E-EE96-56E067C56D16}"/>
              </a:ext>
            </a:extLst>
          </p:cNvPr>
          <p:cNvSpPr/>
          <p:nvPr/>
        </p:nvSpPr>
        <p:spPr>
          <a:xfrm>
            <a:off x="4255748" y="1817352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Required to start the webpage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75E18-1AA6-0D42-9939-B865B9963268}"/>
              </a:ext>
            </a:extLst>
          </p:cNvPr>
          <p:cNvSpPr/>
          <p:nvPr/>
        </p:nvSpPr>
        <p:spPr>
          <a:xfrm>
            <a:off x="4243523" y="3006072"/>
            <a:ext cx="137160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 global list of posts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Edit: No longer static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9557F7-0CAF-20DC-781D-50B878EA45A5}"/>
              </a:ext>
            </a:extLst>
          </p:cNvPr>
          <p:cNvSpPr/>
          <p:nvPr/>
        </p:nvSpPr>
        <p:spPr>
          <a:xfrm>
            <a:off x="4252347" y="5392125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The main structure of a blog post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1239C9-F7E2-9F27-F2CB-0CFCB5F8A04C}"/>
              </a:ext>
            </a:extLst>
          </p:cNvPr>
          <p:cNvSpPr/>
          <p:nvPr/>
        </p:nvSpPr>
        <p:spPr>
          <a:xfrm>
            <a:off x="6545573" y="2077386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HTML structure of blog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C75233-C1F2-499D-E85E-733D04FE18D0}"/>
              </a:ext>
            </a:extLst>
          </p:cNvPr>
          <p:cNvSpPr/>
          <p:nvPr/>
        </p:nvSpPr>
        <p:spPr>
          <a:xfrm>
            <a:off x="6539459" y="3264200"/>
            <a:ext cx="137160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Handles how posts are added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Edit: Delete re-render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2506A-743C-E602-C211-231E4E5BCFBC}"/>
              </a:ext>
            </a:extLst>
          </p:cNvPr>
          <p:cNvSpPr/>
          <p:nvPr/>
        </p:nvSpPr>
        <p:spPr>
          <a:xfrm>
            <a:off x="6539231" y="4451014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Parses request to create a new post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D795BF-88D6-88DC-DD5B-314CB9ABDC59}"/>
              </a:ext>
            </a:extLst>
          </p:cNvPr>
          <p:cNvSpPr/>
          <p:nvPr/>
        </p:nvSpPr>
        <p:spPr>
          <a:xfrm>
            <a:off x="6538169" y="5644275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Adds a new blog post in the top of the blog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EBC17-75E9-BFC6-BBF0-E57A0CDF3403}"/>
              </a:ext>
            </a:extLst>
          </p:cNvPr>
          <p:cNvSpPr/>
          <p:nvPr/>
        </p:nvSpPr>
        <p:spPr>
          <a:xfrm>
            <a:off x="8830232" y="2088250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Converts list of posts into 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62E935-0363-D9A4-DEA4-E70988E9ABAD}"/>
              </a:ext>
            </a:extLst>
          </p:cNvPr>
          <p:cNvSpPr/>
          <p:nvPr/>
        </p:nvSpPr>
        <p:spPr>
          <a:xfrm>
            <a:off x="8831219" y="3278023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post into an HTML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0AB00-2509-6FEC-8096-3758153A19E7}"/>
              </a:ext>
            </a:extLst>
          </p:cNvPr>
          <p:cNvSpPr/>
          <p:nvPr/>
        </p:nvSpPr>
        <p:spPr>
          <a:xfrm>
            <a:off x="8825637" y="4454112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Renders form for creating a new post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64191A8-A6D0-6129-0BAD-1F77B6A00092}"/>
              </a:ext>
            </a:extLst>
          </p:cNvPr>
          <p:cNvSpPr/>
          <p:nvPr/>
        </p:nvSpPr>
        <p:spPr>
          <a:xfrm>
            <a:off x="4243802" y="3921363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</a:t>
            </a:r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E575812-3B7A-3A87-0ACA-35E53A207919}"/>
              </a:ext>
            </a:extLst>
          </p:cNvPr>
          <p:cNvCxnSpPr>
            <a:cxnSpLocks/>
          </p:cNvCxnSpPr>
          <p:nvPr/>
        </p:nvCxnSpPr>
        <p:spPr>
          <a:xfrm flipH="1">
            <a:off x="4929427" y="4193469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70F33EC-94BA-A3AF-DD72-84FD5510B41C}"/>
              </a:ext>
            </a:extLst>
          </p:cNvPr>
          <p:cNvSpPr/>
          <p:nvPr/>
        </p:nvSpPr>
        <p:spPr>
          <a:xfrm>
            <a:off x="4243575" y="4194087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 mutable list of posts to save and share between browsers</a:t>
            </a:r>
          </a:p>
        </p:txBody>
      </p:sp>
      <p:cxnSp>
        <p:nvCxnSpPr>
          <p:cNvPr id="167" name="Connector: Elbow 8">
            <a:extLst>
              <a:ext uri="{FF2B5EF4-FFF2-40B4-BE49-F238E27FC236}">
                <a16:creationId xmlns:a16="http://schemas.microsoft.com/office/drawing/2014/main" id="{82937627-9DA4-D36A-EDF9-DCF9EA20A6E0}"/>
              </a:ext>
            </a:extLst>
          </p:cNvPr>
          <p:cNvCxnSpPr>
            <a:cxnSpLocks/>
            <a:stCxn id="29" idx="1"/>
            <a:endCxn id="148" idx="3"/>
          </p:cNvCxnSpPr>
          <p:nvPr/>
        </p:nvCxnSpPr>
        <p:spPr>
          <a:xfrm rot="10800000">
            <a:off x="5615299" y="4058679"/>
            <a:ext cx="922870" cy="1450071"/>
          </a:xfrm>
          <a:prstGeom prst="bentConnector3">
            <a:avLst>
              <a:gd name="adj1" fmla="val 487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6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63C1D-1B7A-4293-D08B-37B03A1EE06E}"/>
              </a:ext>
            </a:extLst>
          </p:cNvPr>
          <p:cNvSpPr txBox="1">
            <a:spLocks/>
          </p:cNvSpPr>
          <p:nvPr/>
        </p:nvSpPr>
        <p:spPr bwMode="black">
          <a:xfrm>
            <a:off x="3035198" y="281969"/>
            <a:ext cx="6132488" cy="65388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ea typeface="+mj-lt"/>
                <a:cs typeface="+mj-lt"/>
              </a:rPr>
              <a:t>Racket Code of the Blog 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(3. Share posts between browsers)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B7314-C25F-5176-5832-A9C698AF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5" y="1305187"/>
            <a:ext cx="5251965" cy="4857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D2276-59FB-A20F-0AD0-765BAA435BEC}"/>
              </a:ext>
            </a:extLst>
          </p:cNvPr>
          <p:cNvSpPr txBox="1"/>
          <p:nvPr/>
        </p:nvSpPr>
        <p:spPr>
          <a:xfrm>
            <a:off x="582299" y="935855"/>
            <a:ext cx="24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render-blog-page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BCBA1-BD2E-7413-0FD8-A69AB46BD109}"/>
              </a:ext>
            </a:extLst>
          </p:cNvPr>
          <p:cNvSpPr/>
          <p:nvPr/>
        </p:nvSpPr>
        <p:spPr>
          <a:xfrm>
            <a:off x="742288" y="5102352"/>
            <a:ext cx="3079904" cy="5331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0DD7B-A041-51BC-2084-2700A3828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" b="-957"/>
          <a:stretch/>
        </p:blipFill>
        <p:spPr>
          <a:xfrm>
            <a:off x="5994253" y="4946904"/>
            <a:ext cx="3505132" cy="825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3244F-8531-7DB7-8EA0-AD2F78276159}"/>
              </a:ext>
            </a:extLst>
          </p:cNvPr>
          <p:cNvSpPr txBox="1"/>
          <p:nvPr/>
        </p:nvSpPr>
        <p:spPr>
          <a:xfrm>
            <a:off x="5885890" y="4543162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(part-2: insert-post-handler)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1AA3D7-F2B0-5ECE-11AC-2C841E85F638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>
            <a:off x="3822192" y="5359790"/>
            <a:ext cx="2172061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A628C13-6E80-7C4B-0AD6-A1523C32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73" y="1454656"/>
            <a:ext cx="5251965" cy="5796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26702-10DB-BF2A-E9FB-83569F878C0E}"/>
              </a:ext>
            </a:extLst>
          </p:cNvPr>
          <p:cNvSpPr txBox="1"/>
          <p:nvPr/>
        </p:nvSpPr>
        <p:spPr>
          <a:xfrm>
            <a:off x="6244770" y="1085324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blog-insert-post!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42776C-8B55-A558-8023-00F11F9E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70" y="2552921"/>
            <a:ext cx="2737176" cy="2015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649542-D86F-D850-A3D6-40770C1E1C90}"/>
              </a:ext>
            </a:extLst>
          </p:cNvPr>
          <p:cNvSpPr txBox="1"/>
          <p:nvPr/>
        </p:nvSpPr>
        <p:spPr>
          <a:xfrm>
            <a:off x="6244770" y="2183589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New: blog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20A370-B849-7C1C-2554-61AFE2697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70" y="3472720"/>
            <a:ext cx="4258269" cy="6573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EFCAC6-C2CB-922B-D7AF-6ADEBF1FA7D2}"/>
              </a:ext>
            </a:extLst>
          </p:cNvPr>
          <p:cNvSpPr txBox="1"/>
          <p:nvPr/>
        </p:nvSpPr>
        <p:spPr>
          <a:xfrm>
            <a:off x="6244769" y="3103388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BLOG</a:t>
            </a:r>
          </a:p>
        </p:txBody>
      </p:sp>
    </p:spTree>
    <p:extLst>
      <p:ext uri="{BB962C8B-B14F-4D97-AF65-F5344CB8AC3E}">
        <p14:creationId xmlns:p14="http://schemas.microsoft.com/office/powerpoint/2010/main" val="40253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736F-083D-1233-41CD-E69405DE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 Program Part 3</a:t>
            </a:r>
          </a:p>
        </p:txBody>
      </p:sp>
    </p:spTree>
    <p:extLst>
      <p:ext uri="{BB962C8B-B14F-4D97-AF65-F5344CB8AC3E}">
        <p14:creationId xmlns:p14="http://schemas.microsoft.com/office/powerpoint/2010/main" val="414581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37EB-8061-5AAC-46E1-035DB1A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4: Adding Comments To Posts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5CB7-3263-5D01-CE58-7CA356E4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Allow posts to store list of comments</a:t>
            </a:r>
          </a:p>
          <a:p>
            <a:endParaRPr lang="en-US" dirty="0"/>
          </a:p>
          <a:p>
            <a:r>
              <a:rPr lang="en-US" dirty="0"/>
              <a:t>Add post detail page</a:t>
            </a:r>
          </a:p>
          <a:p>
            <a:endParaRPr lang="en-US" dirty="0"/>
          </a:p>
          <a:p>
            <a:r>
              <a:rPr lang="en-US" dirty="0"/>
              <a:t>Render comments list in HTML</a:t>
            </a:r>
          </a:p>
          <a:p>
            <a:endParaRPr lang="en-US" dirty="0"/>
          </a:p>
          <a:p>
            <a:r>
              <a:rPr lang="en-US" dirty="0"/>
              <a:t>Add form for new comments</a:t>
            </a:r>
          </a:p>
          <a:p>
            <a:endParaRPr lang="en-US" dirty="0"/>
          </a:p>
          <a:p>
            <a:r>
              <a:rPr lang="en-US" dirty="0"/>
              <a:t>Parse new comment from request</a:t>
            </a:r>
          </a:p>
          <a:p>
            <a:endParaRPr lang="en-US" dirty="0"/>
          </a:p>
          <a:p>
            <a:r>
              <a:rPr lang="en-US" dirty="0"/>
              <a:t>Append new comment to comment list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9B11-11B3-A18E-2768-AAD2F7A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754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Connector: Elbow 8">
            <a:extLst>
              <a:ext uri="{FF2B5EF4-FFF2-40B4-BE49-F238E27FC236}">
                <a16:creationId xmlns:a16="http://schemas.microsoft.com/office/drawing/2014/main" id="{F5DAF435-1683-7FAD-A21A-5D82F836DCD0}"/>
              </a:ext>
            </a:extLst>
          </p:cNvPr>
          <p:cNvCxnSpPr>
            <a:cxnSpLocks/>
            <a:stCxn id="81" idx="2"/>
            <a:endCxn id="53" idx="3"/>
          </p:cNvCxnSpPr>
          <p:nvPr/>
        </p:nvCxnSpPr>
        <p:spPr>
          <a:xfrm rot="5400000" flipH="1">
            <a:off x="4802200" y="2716184"/>
            <a:ext cx="947541" cy="6179174"/>
          </a:xfrm>
          <a:prstGeom prst="bentConnector4">
            <a:avLst>
              <a:gd name="adj1" fmla="val -24126"/>
              <a:gd name="adj2" fmla="val 9542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3EE7E0-367E-7716-03D7-559AF0D4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055" y="260276"/>
            <a:ext cx="5903889" cy="697428"/>
          </a:xfrm>
        </p:spPr>
        <p:txBody>
          <a:bodyPr>
            <a:normAutofit fontScale="90000"/>
          </a:bodyPr>
          <a:lstStyle/>
          <a:p>
            <a:r>
              <a:rPr lang="en-US"/>
              <a:t>Part 4: </a:t>
            </a:r>
            <a:r>
              <a:rPr lang="en-US" dirty="0"/>
              <a:t>Adding</a:t>
            </a:r>
            <a:br>
              <a:rPr lang="en-US" dirty="0"/>
            </a:br>
            <a:r>
              <a:rPr lang="en-US" dirty="0"/>
              <a:t>Comments To Posts</a:t>
            </a: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BCBD4F-DF81-60B6-ACF4-B68BF7DF1309}"/>
              </a:ext>
            </a:extLst>
          </p:cNvPr>
          <p:cNvSpPr/>
          <p:nvPr/>
        </p:nvSpPr>
        <p:spPr>
          <a:xfrm>
            <a:off x="818237" y="426389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4536E-AA77-03B2-01A7-D661C7DB7CC0}"/>
              </a:ext>
            </a:extLst>
          </p:cNvPr>
          <p:cNvSpPr/>
          <p:nvPr/>
        </p:nvSpPr>
        <p:spPr>
          <a:xfrm>
            <a:off x="818422" y="161991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start</a:t>
            </a:r>
            <a:endParaRPr lang="en-US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4F378-704A-D840-9331-A7081A1936AF}"/>
              </a:ext>
            </a:extLst>
          </p:cNvPr>
          <p:cNvSpPr/>
          <p:nvPr/>
        </p:nvSpPr>
        <p:spPr>
          <a:xfrm>
            <a:off x="3104422" y="161991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render-blog-page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6309DF-53CA-FA01-F1E9-51ED56AD401E}"/>
              </a:ext>
            </a:extLst>
          </p:cNvPr>
          <p:cNvCxnSpPr>
            <a:cxnSpLocks/>
          </p:cNvCxnSpPr>
          <p:nvPr/>
        </p:nvCxnSpPr>
        <p:spPr>
          <a:xfrm flipH="1">
            <a:off x="3789819" y="3341389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409D0C3-3358-0961-0442-A4677C499A93}"/>
              </a:ext>
            </a:extLst>
          </p:cNvPr>
          <p:cNvSpPr/>
          <p:nvPr/>
        </p:nvSpPr>
        <p:spPr>
          <a:xfrm>
            <a:off x="3104422" y="189423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response-generator</a:t>
            </a:r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A7471-4EB9-B107-9337-66085A636032}"/>
              </a:ext>
            </a:extLst>
          </p:cNvPr>
          <p:cNvSpPr/>
          <p:nvPr/>
        </p:nvSpPr>
        <p:spPr>
          <a:xfrm>
            <a:off x="3101947" y="306970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insert-post-handler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21BE0-AF59-18B8-234D-CB433F4CC8EA}"/>
              </a:ext>
            </a:extLst>
          </p:cNvPr>
          <p:cNvSpPr/>
          <p:nvPr/>
        </p:nvSpPr>
        <p:spPr>
          <a:xfrm>
            <a:off x="3100709" y="425590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parse-post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A32EB-0686-9099-A143-B4A3A6669CD7}"/>
              </a:ext>
            </a:extLst>
          </p:cNvPr>
          <p:cNvSpPr/>
          <p:nvPr/>
        </p:nvSpPr>
        <p:spPr>
          <a:xfrm>
            <a:off x="5390422" y="189423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3B1DF-7D98-4965-0DAF-01FA796C43D8}"/>
              </a:ext>
            </a:extLst>
          </p:cNvPr>
          <p:cNvCxnSpPr>
            <a:cxnSpLocks/>
          </p:cNvCxnSpPr>
          <p:nvPr/>
        </p:nvCxnSpPr>
        <p:spPr>
          <a:xfrm flipV="1">
            <a:off x="4475918" y="2029642"/>
            <a:ext cx="914277" cy="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FDF81-5A98-60CC-D5FB-56C17595D605}"/>
              </a:ext>
            </a:extLst>
          </p:cNvPr>
          <p:cNvCxnSpPr>
            <a:cxnSpLocks/>
          </p:cNvCxnSpPr>
          <p:nvPr/>
        </p:nvCxnSpPr>
        <p:spPr>
          <a:xfrm flipH="1">
            <a:off x="6075995" y="2166801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C995A-4289-12DE-9647-EAB93332D4FB}"/>
              </a:ext>
            </a:extLst>
          </p:cNvPr>
          <p:cNvSpPr/>
          <p:nvPr/>
        </p:nvSpPr>
        <p:spPr>
          <a:xfrm>
            <a:off x="5390422" y="308295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45A1E2-C53A-FE67-5D09-ABCE5AAAE2B6}"/>
              </a:ext>
            </a:extLst>
          </p:cNvPr>
          <p:cNvSpPr/>
          <p:nvPr/>
        </p:nvSpPr>
        <p:spPr>
          <a:xfrm>
            <a:off x="5390015" y="3901791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view-post-handler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0016E-0D73-ED8B-A890-30E49D400C67}"/>
              </a:ext>
            </a:extLst>
          </p:cNvPr>
          <p:cNvSpPr/>
          <p:nvPr/>
        </p:nvSpPr>
        <p:spPr>
          <a:xfrm>
            <a:off x="806187" y="2810537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8A1F1A-CC8E-045C-60F3-400446569533}"/>
              </a:ext>
            </a:extLst>
          </p:cNvPr>
          <p:cNvSpPr/>
          <p:nvPr/>
        </p:nvSpPr>
        <p:spPr>
          <a:xfrm>
            <a:off x="7676422" y="1619912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render-post-detail-page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D9591A-7C0B-99DD-EE60-0D481BF5BB0C}"/>
              </a:ext>
            </a:extLst>
          </p:cNvPr>
          <p:cNvSpPr/>
          <p:nvPr/>
        </p:nvSpPr>
        <p:spPr>
          <a:xfrm>
            <a:off x="7676422" y="1894232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response-generator</a:t>
            </a:r>
            <a:endParaRPr lang="en-US" sz="1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249139-6E96-75A5-351E-CB92BF0548B0}"/>
              </a:ext>
            </a:extLst>
          </p:cNvPr>
          <p:cNvSpPr/>
          <p:nvPr/>
        </p:nvSpPr>
        <p:spPr>
          <a:xfrm>
            <a:off x="7676421" y="3082643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insert-comment-handler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0A6324-8D67-3E0F-525E-84D862346A8F}"/>
              </a:ext>
            </a:extLst>
          </p:cNvPr>
          <p:cNvSpPr/>
          <p:nvPr/>
        </p:nvSpPr>
        <p:spPr>
          <a:xfrm>
            <a:off x="7676421" y="4271363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parse-comment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D8E55F-0976-57AA-769E-76A3A86EFC8F}"/>
              </a:ext>
            </a:extLst>
          </p:cNvPr>
          <p:cNvSpPr/>
          <p:nvPr/>
        </p:nvSpPr>
        <p:spPr>
          <a:xfrm>
            <a:off x="9962422" y="1894232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render-as-itemized-list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96085A-D55C-D12E-94C7-C78E0EBDB6DD}"/>
              </a:ext>
            </a:extLst>
          </p:cNvPr>
          <p:cNvCxnSpPr>
            <a:cxnSpLocks/>
          </p:cNvCxnSpPr>
          <p:nvPr/>
        </p:nvCxnSpPr>
        <p:spPr>
          <a:xfrm flipV="1">
            <a:off x="9047918" y="2029641"/>
            <a:ext cx="914277" cy="19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D0317A-37A9-E2CE-E1CE-A1775F377527}"/>
              </a:ext>
            </a:extLst>
          </p:cNvPr>
          <p:cNvSpPr/>
          <p:nvPr/>
        </p:nvSpPr>
        <p:spPr>
          <a:xfrm>
            <a:off x="9962422" y="3082952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render-as-item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02F1F-2E96-6653-7F30-C3E8F7EF858A}"/>
              </a:ext>
            </a:extLst>
          </p:cNvPr>
          <p:cNvSpPr/>
          <p:nvPr/>
        </p:nvSpPr>
        <p:spPr>
          <a:xfrm>
            <a:off x="3100606" y="5448623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blog-insert-post!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A0B52A-B929-3D3E-D044-7A330A2443CE}"/>
              </a:ext>
            </a:extLst>
          </p:cNvPr>
          <p:cNvSpPr/>
          <p:nvPr/>
        </p:nvSpPr>
        <p:spPr>
          <a:xfrm>
            <a:off x="7676421" y="5460083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post-insert-comment!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7ACF9-3047-B6FE-DD88-F083A255776A}"/>
              </a:ext>
            </a:extLst>
          </p:cNvPr>
          <p:cNvCxnSpPr>
            <a:cxnSpLocks/>
          </p:cNvCxnSpPr>
          <p:nvPr/>
        </p:nvCxnSpPr>
        <p:spPr>
          <a:xfrm flipH="1">
            <a:off x="3789819" y="4530108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8A952B-4D43-69C3-0379-20FAC8794E65}"/>
              </a:ext>
            </a:extLst>
          </p:cNvPr>
          <p:cNvCxnSpPr>
            <a:cxnSpLocks/>
          </p:cNvCxnSpPr>
          <p:nvPr/>
        </p:nvCxnSpPr>
        <p:spPr>
          <a:xfrm flipV="1">
            <a:off x="2189918" y="1759131"/>
            <a:ext cx="914277" cy="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27927-7746-B7E4-BC91-21145D4C03E0}"/>
              </a:ext>
            </a:extLst>
          </p:cNvPr>
          <p:cNvCxnSpPr>
            <a:cxnSpLocks/>
          </p:cNvCxnSpPr>
          <p:nvPr/>
        </p:nvCxnSpPr>
        <p:spPr>
          <a:xfrm flipH="1">
            <a:off x="8361994" y="3355212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0463F6-3F5B-5262-4A40-E89FBEC43450}"/>
              </a:ext>
            </a:extLst>
          </p:cNvPr>
          <p:cNvCxnSpPr>
            <a:cxnSpLocks/>
          </p:cNvCxnSpPr>
          <p:nvPr/>
        </p:nvCxnSpPr>
        <p:spPr>
          <a:xfrm flipH="1">
            <a:off x="8361994" y="4543932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3D6379-9D90-962E-681D-1D2D32688D19}"/>
              </a:ext>
            </a:extLst>
          </p:cNvPr>
          <p:cNvCxnSpPr>
            <a:cxnSpLocks/>
          </p:cNvCxnSpPr>
          <p:nvPr/>
        </p:nvCxnSpPr>
        <p:spPr>
          <a:xfrm flipH="1">
            <a:off x="10647995" y="2166801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9C7CD74-0C04-8B2D-2A2B-C09046CE21E4}"/>
              </a:ext>
            </a:extLst>
          </p:cNvPr>
          <p:cNvSpPr/>
          <p:nvPr/>
        </p:nvSpPr>
        <p:spPr>
          <a:xfrm>
            <a:off x="5390422" y="5187514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new-post-form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810076-EDF5-02E3-C476-0BEE63F50A16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>
            <a:off x="4010961" y="3669502"/>
            <a:ext cx="2527694" cy="1602727"/>
          </a:xfrm>
          <a:prstGeom prst="bentConnector4">
            <a:avLst>
              <a:gd name="adj1" fmla="val -21025"/>
              <a:gd name="adj2" fmla="val 7954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9EE680-6145-F940-46DD-6123330002E4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4475919" y="2031547"/>
            <a:ext cx="914503" cy="3293282"/>
          </a:xfrm>
          <a:prstGeom prst="bentConnector3">
            <a:avLst>
              <a:gd name="adj1" fmla="val 63635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FAC9E61-07C9-958C-3B26-73FCA7428710}"/>
              </a:ext>
            </a:extLst>
          </p:cNvPr>
          <p:cNvSpPr/>
          <p:nvPr/>
        </p:nvSpPr>
        <p:spPr>
          <a:xfrm>
            <a:off x="9962369" y="4543932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new-comment-form</a:t>
            </a:r>
          </a:p>
        </p:txBody>
      </p:sp>
      <p:cxnSp>
        <p:nvCxnSpPr>
          <p:cNvPr id="45" name="Connector: Elbow 8">
            <a:extLst>
              <a:ext uri="{FF2B5EF4-FFF2-40B4-BE49-F238E27FC236}">
                <a16:creationId xmlns:a16="http://schemas.microsoft.com/office/drawing/2014/main" id="{A2EFE471-D6EF-4357-BE2D-76E856F8F19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04376" y="3347388"/>
            <a:ext cx="1887056" cy="1600428"/>
          </a:xfrm>
          <a:prstGeom prst="bentConnector4">
            <a:avLst>
              <a:gd name="adj1" fmla="val -28161"/>
              <a:gd name="adj2" fmla="val 7810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18">
            <a:extLst>
              <a:ext uri="{FF2B5EF4-FFF2-40B4-BE49-F238E27FC236}">
                <a16:creationId xmlns:a16="http://schemas.microsoft.com/office/drawing/2014/main" id="{B4F2F07F-E718-AC69-49BD-53BD1BC9B5F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047866" y="2029487"/>
            <a:ext cx="914503" cy="2651760"/>
          </a:xfrm>
          <a:prstGeom prst="bentConnector3">
            <a:avLst>
              <a:gd name="adj1" fmla="val 6766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42A09B-6677-B77E-61D3-634AC359E08B}"/>
              </a:ext>
            </a:extLst>
          </p:cNvPr>
          <p:cNvCxnSpPr>
            <a:cxnSpLocks/>
          </p:cNvCxnSpPr>
          <p:nvPr/>
        </p:nvCxnSpPr>
        <p:spPr>
          <a:xfrm flipH="1">
            <a:off x="1503986" y="703607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B259E5-B447-AA3A-3A6C-0EBB8E1B6CAA}"/>
              </a:ext>
            </a:extLst>
          </p:cNvPr>
          <p:cNvCxnSpPr>
            <a:cxnSpLocks/>
          </p:cNvCxnSpPr>
          <p:nvPr/>
        </p:nvCxnSpPr>
        <p:spPr>
          <a:xfrm flipH="1">
            <a:off x="1491936" y="1894232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186333-94C9-F2DE-ABCC-69470F958C7B}"/>
              </a:ext>
            </a:extLst>
          </p:cNvPr>
          <p:cNvCxnSpPr>
            <a:cxnSpLocks/>
          </p:cNvCxnSpPr>
          <p:nvPr/>
        </p:nvCxnSpPr>
        <p:spPr>
          <a:xfrm flipH="1">
            <a:off x="1491812" y="3082643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AF7B90-052C-23B5-8BC3-66BEAA7EFC13}"/>
              </a:ext>
            </a:extLst>
          </p:cNvPr>
          <p:cNvSpPr/>
          <p:nvPr/>
        </p:nvSpPr>
        <p:spPr>
          <a:xfrm>
            <a:off x="814887" y="5194685"/>
            <a:ext cx="1371497" cy="2746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post</a:t>
            </a: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E9427D-834C-8E48-4F8E-30632C98A4F1}"/>
              </a:ext>
            </a:extLst>
          </p:cNvPr>
          <p:cNvSpPr/>
          <p:nvPr/>
        </p:nvSpPr>
        <p:spPr>
          <a:xfrm>
            <a:off x="818237" y="696032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Comes from the user’s 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087A7F-B531-813E-EE96-56E067C56D16}"/>
              </a:ext>
            </a:extLst>
          </p:cNvPr>
          <p:cNvSpPr/>
          <p:nvPr/>
        </p:nvSpPr>
        <p:spPr>
          <a:xfrm>
            <a:off x="818185" y="1894541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Required to start the webpage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75E18-1AA6-0D42-9939-B865B9963268}"/>
              </a:ext>
            </a:extLst>
          </p:cNvPr>
          <p:cNvSpPr/>
          <p:nvPr/>
        </p:nvSpPr>
        <p:spPr>
          <a:xfrm>
            <a:off x="805960" y="3083261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A </a:t>
            </a:r>
            <a:r>
              <a:rPr lang="en-US" sz="1000" dirty="0">
                <a:solidFill>
                  <a:srgbClr val="000000"/>
                </a:solidFill>
              </a:rPr>
              <a:t>global </a:t>
            </a:r>
            <a:r>
              <a:rPr lang="en-US" sz="1000">
                <a:solidFill>
                  <a:srgbClr val="000000"/>
                </a:solidFill>
              </a:rPr>
              <a:t>list of posts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9557F7-0CAF-20DC-781D-50B878EA45A5}"/>
              </a:ext>
            </a:extLst>
          </p:cNvPr>
          <p:cNvSpPr/>
          <p:nvPr/>
        </p:nvSpPr>
        <p:spPr>
          <a:xfrm>
            <a:off x="814784" y="5469314"/>
            <a:ext cx="137160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The main structure of a blog post</a:t>
            </a:r>
          </a:p>
          <a:p>
            <a:pPr algn="ctr"/>
            <a:r>
              <a:rPr lang="en-US" sz="1000">
                <a:solidFill>
                  <a:srgbClr val="000000"/>
                </a:solidFill>
              </a:rPr>
              <a:t>Edit: Added comments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1239C9-F7E2-9F27-F2CB-0CFCB5F8A04C}"/>
              </a:ext>
            </a:extLst>
          </p:cNvPr>
          <p:cNvSpPr/>
          <p:nvPr/>
        </p:nvSpPr>
        <p:spPr>
          <a:xfrm>
            <a:off x="3108010" y="2154575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HTML structure of blog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C75233-C1F2-499D-E85E-733D04FE18D0}"/>
              </a:ext>
            </a:extLst>
          </p:cNvPr>
          <p:cNvSpPr/>
          <p:nvPr/>
        </p:nvSpPr>
        <p:spPr>
          <a:xfrm>
            <a:off x="3101896" y="3341389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Handles how posts are added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2506A-743C-E602-C211-231E4E5BCFBC}"/>
              </a:ext>
            </a:extLst>
          </p:cNvPr>
          <p:cNvSpPr/>
          <p:nvPr/>
        </p:nvSpPr>
        <p:spPr>
          <a:xfrm>
            <a:off x="3101668" y="4528203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Parses request to create a new post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D795BF-88D6-88DC-DD5B-314CB9ABDC59}"/>
              </a:ext>
            </a:extLst>
          </p:cNvPr>
          <p:cNvSpPr/>
          <p:nvPr/>
        </p:nvSpPr>
        <p:spPr>
          <a:xfrm>
            <a:off x="3100606" y="5721464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Adds a new blog post in the top of the blog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EBC17-75E9-BFC6-BBF0-E57A0CDF3403}"/>
              </a:ext>
            </a:extLst>
          </p:cNvPr>
          <p:cNvSpPr/>
          <p:nvPr/>
        </p:nvSpPr>
        <p:spPr>
          <a:xfrm>
            <a:off x="5392669" y="2165439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Converts list of posts into 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62E935-0363-D9A4-DEA4-E70988E9ABAD}"/>
              </a:ext>
            </a:extLst>
          </p:cNvPr>
          <p:cNvSpPr/>
          <p:nvPr/>
        </p:nvSpPr>
        <p:spPr>
          <a:xfrm>
            <a:off x="5393656" y="3355212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post into an HTML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349237-FFC4-64B6-3142-01B095ED32E3}"/>
              </a:ext>
            </a:extLst>
          </p:cNvPr>
          <p:cNvSpPr/>
          <p:nvPr/>
        </p:nvSpPr>
        <p:spPr>
          <a:xfrm>
            <a:off x="5392669" y="4176420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Makes the link to the post-detail-page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0AB00-2509-6FEC-8096-3758153A19E7}"/>
              </a:ext>
            </a:extLst>
          </p:cNvPr>
          <p:cNvSpPr/>
          <p:nvPr/>
        </p:nvSpPr>
        <p:spPr>
          <a:xfrm>
            <a:off x="5393656" y="5460392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form for creating a new post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F42410-D773-136C-CE2E-F46DFBA938CA}"/>
              </a:ext>
            </a:extLst>
          </p:cNvPr>
          <p:cNvSpPr/>
          <p:nvPr/>
        </p:nvSpPr>
        <p:spPr>
          <a:xfrm>
            <a:off x="7676344" y="2165439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HTML structure of post detail page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2FA276-857D-BD01-7C25-6A1A0FBA873C}"/>
              </a:ext>
            </a:extLst>
          </p:cNvPr>
          <p:cNvSpPr/>
          <p:nvPr/>
        </p:nvSpPr>
        <p:spPr>
          <a:xfrm>
            <a:off x="7675608" y="3356752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Handles how comments are added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561C22-8C6C-C167-560F-EF9AB070314F}"/>
              </a:ext>
            </a:extLst>
          </p:cNvPr>
          <p:cNvSpPr/>
          <p:nvPr/>
        </p:nvSpPr>
        <p:spPr>
          <a:xfrm>
            <a:off x="7675608" y="4543419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Parses request to create a new comment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D19228-730F-6789-92A8-6B0D9BDF297C}"/>
              </a:ext>
            </a:extLst>
          </p:cNvPr>
          <p:cNvSpPr/>
          <p:nvPr/>
        </p:nvSpPr>
        <p:spPr>
          <a:xfrm>
            <a:off x="7679758" y="5730901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Adds a new comment under blog post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16529F-BA56-F977-B07A-A5B10F9B5571}"/>
              </a:ext>
            </a:extLst>
          </p:cNvPr>
          <p:cNvSpPr/>
          <p:nvPr/>
        </p:nvSpPr>
        <p:spPr>
          <a:xfrm>
            <a:off x="9962213" y="2165439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Converts list of comments into an HTML unordered list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DCF601-B06E-5BD0-84A2-5324FDA5EBAC}"/>
              </a:ext>
            </a:extLst>
          </p:cNvPr>
          <p:cNvSpPr/>
          <p:nvPr/>
        </p:nvSpPr>
        <p:spPr>
          <a:xfrm>
            <a:off x="9962091" y="3355212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the comment into an HTML list item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C7E1F6-9498-2662-47C4-49BBC8D23744}"/>
              </a:ext>
            </a:extLst>
          </p:cNvPr>
          <p:cNvSpPr/>
          <p:nvPr/>
        </p:nvSpPr>
        <p:spPr>
          <a:xfrm>
            <a:off x="9961430" y="4814596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form for creating a new comment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64191A8-A6D0-6129-0BAD-1F77B6A00092}"/>
              </a:ext>
            </a:extLst>
          </p:cNvPr>
          <p:cNvSpPr/>
          <p:nvPr/>
        </p:nvSpPr>
        <p:spPr>
          <a:xfrm>
            <a:off x="806239" y="399855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</a:t>
            </a:r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E575812-3B7A-3A87-0ACA-35E53A207919}"/>
              </a:ext>
            </a:extLst>
          </p:cNvPr>
          <p:cNvCxnSpPr>
            <a:cxnSpLocks/>
          </p:cNvCxnSpPr>
          <p:nvPr/>
        </p:nvCxnSpPr>
        <p:spPr>
          <a:xfrm flipH="1">
            <a:off x="1491864" y="4270658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70F33EC-94BA-A3AF-DD72-84FD5510B41C}"/>
              </a:ext>
            </a:extLst>
          </p:cNvPr>
          <p:cNvSpPr/>
          <p:nvPr/>
        </p:nvSpPr>
        <p:spPr>
          <a:xfrm>
            <a:off x="806012" y="4271276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 mutable list of posts to save and share between browsers</a:t>
            </a:r>
          </a:p>
        </p:txBody>
      </p:sp>
      <p:cxnSp>
        <p:nvCxnSpPr>
          <p:cNvPr id="167" name="Connector: Elbow 8">
            <a:extLst>
              <a:ext uri="{FF2B5EF4-FFF2-40B4-BE49-F238E27FC236}">
                <a16:creationId xmlns:a16="http://schemas.microsoft.com/office/drawing/2014/main" id="{82937627-9DA4-D36A-EDF9-DCF9EA20A6E0}"/>
              </a:ext>
            </a:extLst>
          </p:cNvPr>
          <p:cNvCxnSpPr>
            <a:cxnSpLocks/>
            <a:stCxn id="29" idx="1"/>
            <a:endCxn id="148" idx="3"/>
          </p:cNvCxnSpPr>
          <p:nvPr/>
        </p:nvCxnSpPr>
        <p:spPr>
          <a:xfrm rot="10800000">
            <a:off x="2177736" y="4135868"/>
            <a:ext cx="922870" cy="1450071"/>
          </a:xfrm>
          <a:prstGeom prst="bentConnector3">
            <a:avLst>
              <a:gd name="adj1" fmla="val 37132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8">
            <a:extLst>
              <a:ext uri="{FF2B5EF4-FFF2-40B4-BE49-F238E27FC236}">
                <a16:creationId xmlns:a16="http://schemas.microsoft.com/office/drawing/2014/main" id="{07D81422-41B0-6C3B-2C5E-985BBC8F55C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761512" y="1757227"/>
            <a:ext cx="914910" cy="2281879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5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42D4B1-B533-A136-CAC7-951AF7636EC7}"/>
              </a:ext>
            </a:extLst>
          </p:cNvPr>
          <p:cNvSpPr txBox="1">
            <a:spLocks/>
          </p:cNvSpPr>
          <p:nvPr/>
        </p:nvSpPr>
        <p:spPr bwMode="black">
          <a:xfrm>
            <a:off x="3035198" y="281969"/>
            <a:ext cx="6132488" cy="65388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ea typeface="+mj-lt"/>
                <a:cs typeface="+mj-lt"/>
              </a:rPr>
              <a:t>Racket code of the Blog 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(4. Adding comments to posts)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55D75-7AC7-56BF-F7E3-8755A9EC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63" y="2453851"/>
            <a:ext cx="3850355" cy="1226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4112B-D2CE-FBB4-EE11-20B32D19580F}"/>
              </a:ext>
            </a:extLst>
          </p:cNvPr>
          <p:cNvSpPr txBox="1"/>
          <p:nvPr/>
        </p:nvSpPr>
        <p:spPr>
          <a:xfrm>
            <a:off x="1240463" y="2084520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BLOG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BCBA1-BD2E-7413-0FD8-A69AB46BD109}"/>
              </a:ext>
            </a:extLst>
          </p:cNvPr>
          <p:cNvSpPr/>
          <p:nvPr/>
        </p:nvSpPr>
        <p:spPr>
          <a:xfrm>
            <a:off x="2251046" y="3433245"/>
            <a:ext cx="1891184" cy="137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6264D-4072-7C92-5A0C-D7EA64CA9BC2}"/>
              </a:ext>
            </a:extLst>
          </p:cNvPr>
          <p:cNvSpPr/>
          <p:nvPr/>
        </p:nvSpPr>
        <p:spPr>
          <a:xfrm>
            <a:off x="2282238" y="3015787"/>
            <a:ext cx="506680" cy="137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3B2-3364-DA76-5BE4-2129CC8BC005}"/>
              </a:ext>
            </a:extLst>
          </p:cNvPr>
          <p:cNvSpPr txBox="1"/>
          <p:nvPr/>
        </p:nvSpPr>
        <p:spPr>
          <a:xfrm>
            <a:off x="1240464" y="1192322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post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D9ECC3-83B2-6D37-5732-4E0FC040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63" y="1505338"/>
            <a:ext cx="3850355" cy="2270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82834-64D7-75ED-6D62-92D1ED1372FA}"/>
              </a:ext>
            </a:extLst>
          </p:cNvPr>
          <p:cNvSpPr/>
          <p:nvPr/>
        </p:nvSpPr>
        <p:spPr>
          <a:xfrm>
            <a:off x="3295192" y="1558263"/>
            <a:ext cx="700735" cy="915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EC224-B149-D9D5-91C6-D35AC32D0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600"/>
          <a:stretch/>
        </p:blipFill>
        <p:spPr>
          <a:xfrm>
            <a:off x="6350319" y="1558263"/>
            <a:ext cx="4168483" cy="2730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DB4DE-25D3-45A4-14B2-729A1CADAD9D}"/>
              </a:ext>
            </a:extLst>
          </p:cNvPr>
          <p:cNvSpPr txBox="1"/>
          <p:nvPr/>
        </p:nvSpPr>
        <p:spPr>
          <a:xfrm>
            <a:off x="6350320" y="1188931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Added: render-post-detail-page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F718C-40DC-3117-B36C-DE0CB5B19944}"/>
              </a:ext>
            </a:extLst>
          </p:cNvPr>
          <p:cNvSpPr txBox="1"/>
          <p:nvPr/>
        </p:nvSpPr>
        <p:spPr>
          <a:xfrm>
            <a:off x="1240462" y="4032218"/>
            <a:ext cx="316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Added: insert-comment-handler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8EBA3-BFDF-053B-E2F3-154B49FA6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462" y="4428608"/>
            <a:ext cx="4429743" cy="924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0EFA94-294D-F870-3B6D-A43FF8C2E919}"/>
              </a:ext>
            </a:extLst>
          </p:cNvPr>
          <p:cNvSpPr txBox="1"/>
          <p:nvPr/>
        </p:nvSpPr>
        <p:spPr>
          <a:xfrm>
            <a:off x="6350319" y="4401550"/>
            <a:ext cx="29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Added: post-insert-comment!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45FCB1-7F9B-2884-9E8A-B3C3FC14B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319" y="4776376"/>
            <a:ext cx="4601219" cy="9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4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42D4B1-B533-A136-CAC7-951AF7636EC7}"/>
              </a:ext>
            </a:extLst>
          </p:cNvPr>
          <p:cNvSpPr txBox="1">
            <a:spLocks/>
          </p:cNvSpPr>
          <p:nvPr/>
        </p:nvSpPr>
        <p:spPr bwMode="black">
          <a:xfrm>
            <a:off x="3035198" y="281969"/>
            <a:ext cx="6132488" cy="65388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ea typeface="+mj-lt"/>
                <a:cs typeface="+mj-lt"/>
              </a:rPr>
              <a:t>Racket code of the Blog 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(4. Adding comments to posts)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3B2-3364-DA76-5BE4-2129CC8BC005}"/>
              </a:ext>
            </a:extLst>
          </p:cNvPr>
          <p:cNvSpPr txBox="1"/>
          <p:nvPr/>
        </p:nvSpPr>
        <p:spPr>
          <a:xfrm>
            <a:off x="1240464" y="1192322"/>
            <a:ext cx="24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render-blog-page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DB4DE-25D3-45A4-14B2-729A1CADAD9D}"/>
              </a:ext>
            </a:extLst>
          </p:cNvPr>
          <p:cNvSpPr txBox="1"/>
          <p:nvPr/>
        </p:nvSpPr>
        <p:spPr>
          <a:xfrm>
            <a:off x="6350320" y="1234683"/>
            <a:ext cx="341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render-post &amp; render-posts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83CE5B-93E0-F6E9-89C7-79B6CB56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320" y="1561654"/>
            <a:ext cx="4650770" cy="2538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F8037B-22AB-AD5A-033B-F8FE2899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64" y="1561654"/>
            <a:ext cx="4429573" cy="43309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1E4863-C847-5107-CC7C-F7C1BA11C389}"/>
              </a:ext>
            </a:extLst>
          </p:cNvPr>
          <p:cNvSpPr/>
          <p:nvPr/>
        </p:nvSpPr>
        <p:spPr>
          <a:xfrm>
            <a:off x="1374952" y="4292319"/>
            <a:ext cx="2529536" cy="4351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D1831-7A58-AA77-2725-6A6C8FB2F354}"/>
              </a:ext>
            </a:extLst>
          </p:cNvPr>
          <p:cNvSpPr/>
          <p:nvPr/>
        </p:nvSpPr>
        <p:spPr>
          <a:xfrm>
            <a:off x="6501688" y="1940865"/>
            <a:ext cx="2665998" cy="244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C450F3-2337-6808-642C-20EC358B6467}"/>
              </a:ext>
            </a:extLst>
          </p:cNvPr>
          <p:cNvSpPr/>
          <p:nvPr/>
        </p:nvSpPr>
        <p:spPr>
          <a:xfrm>
            <a:off x="6867448" y="2304701"/>
            <a:ext cx="4133642" cy="886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9E4FB7-E1E5-A941-322B-94231DA36384}"/>
              </a:ext>
            </a:extLst>
          </p:cNvPr>
          <p:cNvSpPr/>
          <p:nvPr/>
        </p:nvSpPr>
        <p:spPr>
          <a:xfrm>
            <a:off x="7296913" y="3934303"/>
            <a:ext cx="1399032" cy="165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B8E993-463C-C55C-203A-F7F9DAFCCA2F}"/>
              </a:ext>
            </a:extLst>
          </p:cNvPr>
          <p:cNvSpPr/>
          <p:nvPr/>
        </p:nvSpPr>
        <p:spPr>
          <a:xfrm>
            <a:off x="6507784" y="3574593"/>
            <a:ext cx="2407616" cy="244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649542-D86F-D850-A3D6-40770C1E1C90}"/>
              </a:ext>
            </a:extLst>
          </p:cNvPr>
          <p:cNvSpPr txBox="1"/>
          <p:nvPr/>
        </p:nvSpPr>
        <p:spPr>
          <a:xfrm>
            <a:off x="6350320" y="4298542"/>
            <a:ext cx="445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New: render-as-itemized-list &amp; render-as-item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B32858-DD2D-20FD-F9FE-A80248B1D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20" y="4722738"/>
            <a:ext cx="427732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1CE9-6CCC-5470-4919-CFAF9FA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Website Demo</a:t>
            </a:r>
          </a:p>
        </p:txBody>
      </p:sp>
    </p:spTree>
    <p:extLst>
      <p:ext uri="{BB962C8B-B14F-4D97-AF65-F5344CB8AC3E}">
        <p14:creationId xmlns:p14="http://schemas.microsoft.com/office/powerpoint/2010/main" val="5825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6B83-ED99-1731-0DF5-B20D6837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EC70-FFF3-80CE-7C1B-1FF29DA2C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Flow Chart </a:t>
            </a:r>
            <a:r>
              <a:rPr lang="en-US">
                <a:ea typeface="+mn-lt"/>
                <a:cs typeface="+mn-lt"/>
              </a:rPr>
              <a:t>&amp; explanation of the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1CE9-6CCC-5470-4919-CFAF9FA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/ Challenges</a:t>
            </a:r>
          </a:p>
        </p:txBody>
      </p:sp>
    </p:spTree>
    <p:extLst>
      <p:ext uri="{BB962C8B-B14F-4D97-AF65-F5344CB8AC3E}">
        <p14:creationId xmlns:p14="http://schemas.microsoft.com/office/powerpoint/2010/main" val="110392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11EC-C26F-AC42-4370-90DF513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#lang web-server/insta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4A26-DFEA-D360-DF96-5CB946B7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library requires the start definition to operate.</a:t>
            </a:r>
          </a:p>
          <a:p>
            <a:pPr lvl="1"/>
            <a:r>
              <a:rPr lang="en-US" dirty="0"/>
              <a:t>Without it, the website will refuse to run.</a:t>
            </a:r>
          </a:p>
          <a:p>
            <a:r>
              <a:rPr lang="en-US" dirty="0"/>
              <a:t>Understanding the new library’s syntax</a:t>
            </a:r>
          </a:p>
          <a:p>
            <a:pPr lvl="1"/>
            <a:r>
              <a:rPr lang="en-US" dirty="0"/>
              <a:t>(send/suspend/dispatch) handles multiple continuations of a page asynchronously.</a:t>
            </a:r>
          </a:p>
          <a:p>
            <a:pPr lvl="1"/>
            <a:r>
              <a:rPr lang="en-US" dirty="0"/>
              <a:t>(extract-bindings/single) extracts the content out </a:t>
            </a:r>
            <a:r>
              <a:rPr lang="en-US"/>
              <a:t>of a request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(embed/URL) embeds a URL in the HTML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D01F-5C0E-D9D2-5885-84A9FF06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Racket is picky on quotation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CBD7-380F-70A5-DA19-B2E1B399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3341342" cy="4351338"/>
          </a:xfrm>
        </p:spPr>
        <p:txBody>
          <a:bodyPr/>
          <a:lstStyle/>
          <a:p>
            <a:r>
              <a:rPr lang="en-US"/>
              <a:t>When referring to a struct variable, use ‘ (Single-quote)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When referring to HTML code use ` (Back-tick)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1334-9217-36C7-25A3-626E3D0C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139" y="3734718"/>
            <a:ext cx="6744641" cy="924054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201F19D-01B6-7B86-04AB-018C8954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59" y="2302177"/>
            <a:ext cx="4207037" cy="9264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F7776-A301-9D0B-5807-3EBB83E92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813" y="2574802"/>
            <a:ext cx="2287438" cy="1906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9AB9229-ED91-16A1-E1B5-E39C693E554A}"/>
              </a:ext>
            </a:extLst>
          </p:cNvPr>
          <p:cNvSpPr/>
          <p:nvPr/>
        </p:nvSpPr>
        <p:spPr>
          <a:xfrm>
            <a:off x="6435306" y="2670112"/>
            <a:ext cx="103517" cy="4095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04CF0B-8E2F-A121-37F0-4E220A187D82}"/>
              </a:ext>
            </a:extLst>
          </p:cNvPr>
          <p:cNvSpPr/>
          <p:nvPr/>
        </p:nvSpPr>
        <p:spPr>
          <a:xfrm>
            <a:off x="4763851" y="4169362"/>
            <a:ext cx="152401" cy="2008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E5AF-263F-D269-251E-215D0540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Racket is full-stack (THE all-in-one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7F37-90A1-AAEB-48C0-FFCCE37C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JavaScript, HTML, or CSS files are needed</a:t>
            </a:r>
          </a:p>
          <a:p>
            <a:r>
              <a:rPr lang="en-US"/>
              <a:t>Racket doesn't work with other files</a:t>
            </a:r>
          </a:p>
          <a:p>
            <a:r>
              <a:rPr lang="en-US"/>
              <a:t>Racket is only needed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D479-4375-E25B-6BFE-4C8F22E1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“Rendering”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D0CE-C004-5422-0D4A-7698310F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Rendering is a fancy word for converting</a:t>
            </a:r>
          </a:p>
          <a:p>
            <a:r>
              <a:rPr lang="en-US"/>
              <a:t>Requests are “rendered” to HTML code</a:t>
            </a:r>
          </a:p>
          <a:p>
            <a:r>
              <a:rPr lang="en-US"/>
              <a:t>Some rendering functions are done with looping (with map)</a:t>
            </a:r>
          </a:p>
          <a:p>
            <a:pPr lvl="1"/>
            <a:r>
              <a:rPr lang="en-US"/>
              <a:t>Rendering posts</a:t>
            </a:r>
          </a:p>
          <a:p>
            <a:pPr lvl="1"/>
            <a:r>
              <a:rPr lang="en-US"/>
              <a:t>Unordered lists</a:t>
            </a:r>
          </a:p>
          <a:p>
            <a:pPr lvl="1"/>
            <a:r>
              <a:rPr lang="en-US"/>
              <a:t>Ordered lists</a:t>
            </a:r>
          </a:p>
        </p:txBody>
      </p:sp>
    </p:spTree>
    <p:extLst>
      <p:ext uri="{BB962C8B-B14F-4D97-AF65-F5344CB8AC3E}">
        <p14:creationId xmlns:p14="http://schemas.microsoft.com/office/powerpoint/2010/main" val="319700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1CE9-6CCC-5470-4919-CFAF9FAB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182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37EB-8061-5AAC-46E1-035DB1A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1: Static Blog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5CB7-3263-5D01-CE58-7CA356E4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Receive</a:t>
            </a:r>
            <a:r>
              <a:rPr lang="en-US"/>
              <a:t> request from web browser</a:t>
            </a:r>
          </a:p>
          <a:p>
            <a:endParaRPr lang="en-US"/>
          </a:p>
          <a:p>
            <a:r>
              <a:rPr lang="en-US"/>
              <a:t>Define structure of blog post</a:t>
            </a:r>
          </a:p>
          <a:p>
            <a:endParaRPr lang="en-US"/>
          </a:p>
          <a:p>
            <a:r>
              <a:rPr lang="en-US"/>
              <a:t>Create list of blog posts</a:t>
            </a:r>
          </a:p>
          <a:p>
            <a:endParaRPr lang="en-US"/>
          </a:p>
          <a:p>
            <a:r>
              <a:rPr lang="en-US"/>
              <a:t>Convert blog post list to HTML</a:t>
            </a:r>
          </a:p>
          <a:p>
            <a:endParaRPr lang="en-US"/>
          </a:p>
          <a:p>
            <a:r>
              <a:rPr lang="en-US"/>
              <a:t>Render request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9B11-11B3-A18E-2768-AAD2F7A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745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E575812-3B7A-3A87-0ACA-35E53A207919}"/>
              </a:ext>
            </a:extLst>
          </p:cNvPr>
          <p:cNvCxnSpPr>
            <a:cxnSpLocks/>
          </p:cNvCxnSpPr>
          <p:nvPr/>
        </p:nvCxnSpPr>
        <p:spPr>
          <a:xfrm flipH="1">
            <a:off x="4920953" y="3583783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3EE7E0-367E-7716-03D7-559AF0D4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055" y="260276"/>
            <a:ext cx="5903889" cy="6974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Static Blog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BCBD4F-DF81-60B6-ACF4-B68BF7DF1309}"/>
              </a:ext>
            </a:extLst>
          </p:cNvPr>
          <p:cNvSpPr/>
          <p:nvPr/>
        </p:nvSpPr>
        <p:spPr>
          <a:xfrm>
            <a:off x="1957636" y="212366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4536E-AA77-03B2-01A7-D661C7DB7CC0}"/>
              </a:ext>
            </a:extLst>
          </p:cNvPr>
          <p:cNvSpPr/>
          <p:nvPr/>
        </p:nvSpPr>
        <p:spPr>
          <a:xfrm>
            <a:off x="4244110" y="2118676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start</a:t>
            </a:r>
            <a:endParaRPr lang="en-US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4F378-704A-D840-9331-A7081A1936AF}"/>
              </a:ext>
            </a:extLst>
          </p:cNvPr>
          <p:cNvSpPr/>
          <p:nvPr/>
        </p:nvSpPr>
        <p:spPr>
          <a:xfrm>
            <a:off x="6530110" y="2118676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render-blog-page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9D0C3-3358-0961-0442-A4677C499A93}"/>
              </a:ext>
            </a:extLst>
          </p:cNvPr>
          <p:cNvSpPr/>
          <p:nvPr/>
        </p:nvSpPr>
        <p:spPr>
          <a:xfrm>
            <a:off x="6530110" y="2392996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response-generator</a:t>
            </a:r>
            <a:endParaRPr lang="en-US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A32EB-0686-9099-A143-B4A3A6669CD7}"/>
              </a:ext>
            </a:extLst>
          </p:cNvPr>
          <p:cNvSpPr/>
          <p:nvPr/>
        </p:nvSpPr>
        <p:spPr>
          <a:xfrm>
            <a:off x="8816110" y="2392996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3B1DF-7D98-4965-0DAF-01FA796C43D8}"/>
              </a:ext>
            </a:extLst>
          </p:cNvPr>
          <p:cNvCxnSpPr>
            <a:cxnSpLocks/>
          </p:cNvCxnSpPr>
          <p:nvPr/>
        </p:nvCxnSpPr>
        <p:spPr>
          <a:xfrm flipV="1">
            <a:off x="7901606" y="2528406"/>
            <a:ext cx="914277" cy="19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FDF81-5A98-60CC-D5FB-56C17595D605}"/>
              </a:ext>
            </a:extLst>
          </p:cNvPr>
          <p:cNvCxnSpPr>
            <a:cxnSpLocks/>
          </p:cNvCxnSpPr>
          <p:nvPr/>
        </p:nvCxnSpPr>
        <p:spPr>
          <a:xfrm flipH="1">
            <a:off x="9501683" y="2665565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C995A-4289-12DE-9647-EAB93332D4FB}"/>
              </a:ext>
            </a:extLst>
          </p:cNvPr>
          <p:cNvSpPr/>
          <p:nvPr/>
        </p:nvSpPr>
        <p:spPr>
          <a:xfrm>
            <a:off x="8816110" y="3581716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0016E-0D73-ED8B-A890-30E49D400C67}"/>
              </a:ext>
            </a:extLst>
          </p:cNvPr>
          <p:cNvSpPr/>
          <p:nvPr/>
        </p:nvSpPr>
        <p:spPr>
          <a:xfrm>
            <a:off x="4231875" y="3309301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8A952B-4D43-69C3-0379-20FAC8794E65}"/>
              </a:ext>
            </a:extLst>
          </p:cNvPr>
          <p:cNvCxnSpPr>
            <a:cxnSpLocks/>
          </p:cNvCxnSpPr>
          <p:nvPr/>
        </p:nvCxnSpPr>
        <p:spPr>
          <a:xfrm flipV="1">
            <a:off x="5615606" y="2257895"/>
            <a:ext cx="914277" cy="19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42A09B-6677-B77E-61D3-634AC359E08B}"/>
              </a:ext>
            </a:extLst>
          </p:cNvPr>
          <p:cNvCxnSpPr>
            <a:cxnSpLocks/>
            <a:stCxn id="51" idx="3"/>
            <a:endCxn id="4" idx="1"/>
          </p:cNvCxnSpPr>
          <p:nvPr/>
        </p:nvCxnSpPr>
        <p:spPr>
          <a:xfrm flipV="1">
            <a:off x="3329133" y="2255991"/>
            <a:ext cx="914977" cy="49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B259E5-B447-AA3A-3A6C-0EBB8E1B6CAA}"/>
              </a:ext>
            </a:extLst>
          </p:cNvPr>
          <p:cNvCxnSpPr>
            <a:cxnSpLocks/>
          </p:cNvCxnSpPr>
          <p:nvPr/>
        </p:nvCxnSpPr>
        <p:spPr>
          <a:xfrm flipH="1">
            <a:off x="4917624" y="2392996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AF7B90-052C-23B5-8BC3-66BEAA7EFC13}"/>
              </a:ext>
            </a:extLst>
          </p:cNvPr>
          <p:cNvSpPr/>
          <p:nvPr/>
        </p:nvSpPr>
        <p:spPr>
          <a:xfrm>
            <a:off x="4243976" y="4507810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E9427D-834C-8E48-4F8E-30632C98A4F1}"/>
              </a:ext>
            </a:extLst>
          </p:cNvPr>
          <p:cNvSpPr/>
          <p:nvPr/>
        </p:nvSpPr>
        <p:spPr>
          <a:xfrm>
            <a:off x="1957636" y="2393305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Comes from the user’s 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087A7F-B531-813E-EE96-56E067C56D16}"/>
              </a:ext>
            </a:extLst>
          </p:cNvPr>
          <p:cNvSpPr/>
          <p:nvPr/>
        </p:nvSpPr>
        <p:spPr>
          <a:xfrm>
            <a:off x="4243873" y="2393305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Required to start the webpage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75E18-1AA6-0D42-9939-B865B9963268}"/>
              </a:ext>
            </a:extLst>
          </p:cNvPr>
          <p:cNvSpPr/>
          <p:nvPr/>
        </p:nvSpPr>
        <p:spPr>
          <a:xfrm>
            <a:off x="4231648" y="3582025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 global list of posts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9557F7-0CAF-20DC-781D-50B878EA45A5}"/>
              </a:ext>
            </a:extLst>
          </p:cNvPr>
          <p:cNvSpPr/>
          <p:nvPr/>
        </p:nvSpPr>
        <p:spPr>
          <a:xfrm>
            <a:off x="4243873" y="4782439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The main structure of a blog post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1239C9-F7E2-9F27-F2CB-0CFCB5F8A04C}"/>
              </a:ext>
            </a:extLst>
          </p:cNvPr>
          <p:cNvSpPr/>
          <p:nvPr/>
        </p:nvSpPr>
        <p:spPr>
          <a:xfrm>
            <a:off x="6533698" y="2653339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HTML structure of blog page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EBC17-75E9-BFC6-BBF0-E57A0CDF3403}"/>
              </a:ext>
            </a:extLst>
          </p:cNvPr>
          <p:cNvSpPr/>
          <p:nvPr/>
        </p:nvSpPr>
        <p:spPr>
          <a:xfrm>
            <a:off x="8818357" y="2664203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Converts list of posts into 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62E935-0363-D9A4-DEA4-E70988E9ABAD}"/>
              </a:ext>
            </a:extLst>
          </p:cNvPr>
          <p:cNvSpPr/>
          <p:nvPr/>
        </p:nvSpPr>
        <p:spPr>
          <a:xfrm>
            <a:off x="8819344" y="3853976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post into an HTML</a:t>
            </a:r>
          </a:p>
        </p:txBody>
      </p:sp>
    </p:spTree>
    <p:extLst>
      <p:ext uri="{BB962C8B-B14F-4D97-AF65-F5344CB8AC3E}">
        <p14:creationId xmlns:p14="http://schemas.microsoft.com/office/powerpoint/2010/main" val="16642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A3C9D-3919-AEB3-F311-A3061A48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88" y="1708307"/>
            <a:ext cx="6382641" cy="504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9F807-D17C-2B73-C6DD-A825A175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2" y="2589870"/>
            <a:ext cx="6372213" cy="3650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99EF4-7C73-1213-0DF1-83DF2412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764" y="3606732"/>
            <a:ext cx="2762636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51635-49B7-10B2-BFD7-7428ECBE0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765" y="2615431"/>
            <a:ext cx="3591426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038B76-964C-D50B-004E-86FE67BC4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761" y="1711789"/>
            <a:ext cx="2086266" cy="171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EFC4EC-13BA-7EE3-17E5-E176C907D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4189" y="4627143"/>
            <a:ext cx="2619741" cy="314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1ED3E4-773F-9F68-14C2-7FC04AD7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055" y="260198"/>
            <a:ext cx="5903889" cy="697428"/>
          </a:xfrm>
        </p:spPr>
        <p:txBody>
          <a:bodyPr>
            <a:normAutofit fontScale="90000"/>
          </a:bodyPr>
          <a:lstStyle/>
          <a:p>
            <a:r>
              <a:rPr lang="en-US"/>
              <a:t>Racket Code of the Blog </a:t>
            </a:r>
            <a:br>
              <a:rPr lang="en-US"/>
            </a:br>
            <a:r>
              <a:rPr lang="en-US"/>
              <a:t>(1. Creating the Static Blog)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F23F3-09F6-472A-ACBE-8E510957016D}"/>
              </a:ext>
            </a:extLst>
          </p:cNvPr>
          <p:cNvSpPr txBox="1"/>
          <p:nvPr/>
        </p:nvSpPr>
        <p:spPr>
          <a:xfrm>
            <a:off x="761202" y="133163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6337D-C7A3-AEC0-0088-FD0F553D0C75}"/>
              </a:ext>
            </a:extLst>
          </p:cNvPr>
          <p:cNvSpPr txBox="1"/>
          <p:nvPr/>
        </p:nvSpPr>
        <p:spPr>
          <a:xfrm>
            <a:off x="825388" y="2220538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render-blog-page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779CC-1D7F-AB1E-6983-EA99F74C15BE}"/>
              </a:ext>
            </a:extLst>
          </p:cNvPr>
          <p:cNvSpPr txBox="1"/>
          <p:nvPr/>
        </p:nvSpPr>
        <p:spPr>
          <a:xfrm>
            <a:off x="7671196" y="133163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B6C8A-2618-CACD-38E0-65CFB3571797}"/>
              </a:ext>
            </a:extLst>
          </p:cNvPr>
          <p:cNvSpPr txBox="1"/>
          <p:nvPr/>
        </p:nvSpPr>
        <p:spPr>
          <a:xfrm>
            <a:off x="7671196" y="2230857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render-posts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1C6E6-338E-FCB8-C676-D2D0B91FA72D}"/>
              </a:ext>
            </a:extLst>
          </p:cNvPr>
          <p:cNvSpPr txBox="1"/>
          <p:nvPr/>
        </p:nvSpPr>
        <p:spPr>
          <a:xfrm>
            <a:off x="7671196" y="3241676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render-post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2B7E5-E353-3CB8-8ED2-F267463013BE}"/>
              </a:ext>
            </a:extLst>
          </p:cNvPr>
          <p:cNvSpPr txBox="1"/>
          <p:nvPr/>
        </p:nvSpPr>
        <p:spPr>
          <a:xfrm>
            <a:off x="7671196" y="4257811"/>
            <a:ext cx="62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309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736F-083D-1233-41CD-E69405DE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 Program Part 1</a:t>
            </a:r>
          </a:p>
        </p:txBody>
      </p:sp>
    </p:spTree>
    <p:extLst>
      <p:ext uri="{BB962C8B-B14F-4D97-AF65-F5344CB8AC3E}">
        <p14:creationId xmlns:p14="http://schemas.microsoft.com/office/powerpoint/2010/main" val="58321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37EB-8061-5AAC-46E1-035DB1A6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2: Adding Posts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5CB7-3263-5D01-CE58-7CA356E4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Create </a:t>
            </a:r>
            <a:r>
              <a:rPr lang="en-US" dirty="0"/>
              <a:t>form for adding a post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/>
              <a:t>handler for </a:t>
            </a:r>
            <a:r>
              <a:rPr lang="en-US" dirty="0"/>
              <a:t>submitting form</a:t>
            </a:r>
            <a:endParaRPr lang="en-US"/>
          </a:p>
          <a:p>
            <a:endParaRPr lang="en-US"/>
          </a:p>
          <a:p>
            <a:r>
              <a:rPr lang="en-US"/>
              <a:t>Parse input from handler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Extract bindings from request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Create a new post using the bindings</a:t>
            </a:r>
          </a:p>
          <a:p>
            <a:endParaRPr lang="en-US"/>
          </a:p>
          <a:p>
            <a:r>
              <a:rPr lang="en-US" dirty="0"/>
              <a:t>Re-render page using </a:t>
            </a:r>
            <a:r>
              <a:rPr lang="en-US"/>
              <a:t>new list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9B11-11B3-A18E-2768-AAD2F7A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68111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E575812-3B7A-3A87-0ACA-35E53A207919}"/>
              </a:ext>
            </a:extLst>
          </p:cNvPr>
          <p:cNvCxnSpPr>
            <a:cxnSpLocks/>
          </p:cNvCxnSpPr>
          <p:nvPr/>
        </p:nvCxnSpPr>
        <p:spPr>
          <a:xfrm flipH="1">
            <a:off x="4932828" y="3381903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3EE7E0-367E-7716-03D7-559AF0D4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055" y="260276"/>
            <a:ext cx="5903889" cy="6974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Adding Posts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BCBD4F-DF81-60B6-ACF4-B68BF7DF1309}"/>
              </a:ext>
            </a:extLst>
          </p:cNvPr>
          <p:cNvSpPr/>
          <p:nvPr/>
        </p:nvSpPr>
        <p:spPr>
          <a:xfrm>
            <a:off x="1969511" y="1921782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4536E-AA77-03B2-01A7-D661C7DB7CC0}"/>
              </a:ext>
            </a:extLst>
          </p:cNvPr>
          <p:cNvSpPr/>
          <p:nvPr/>
        </p:nvSpPr>
        <p:spPr>
          <a:xfrm>
            <a:off x="4255985" y="191679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start</a:t>
            </a:r>
            <a:endParaRPr lang="en-US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4F378-704A-D840-9331-A7081A1936AF}"/>
              </a:ext>
            </a:extLst>
          </p:cNvPr>
          <p:cNvSpPr/>
          <p:nvPr/>
        </p:nvSpPr>
        <p:spPr>
          <a:xfrm>
            <a:off x="6541985" y="191679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render-blog-page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6309DF-53CA-FA01-F1E9-51ED56AD401E}"/>
              </a:ext>
            </a:extLst>
          </p:cNvPr>
          <p:cNvCxnSpPr>
            <a:cxnSpLocks/>
          </p:cNvCxnSpPr>
          <p:nvPr/>
        </p:nvCxnSpPr>
        <p:spPr>
          <a:xfrm flipH="1">
            <a:off x="7227382" y="3638273"/>
            <a:ext cx="123" cy="916305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409D0C3-3358-0961-0442-A4677C499A93}"/>
              </a:ext>
            </a:extLst>
          </p:cNvPr>
          <p:cNvSpPr/>
          <p:nvPr/>
        </p:nvSpPr>
        <p:spPr>
          <a:xfrm>
            <a:off x="6541985" y="219111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response-generator</a:t>
            </a:r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A7471-4EB9-B107-9337-66085A636032}"/>
              </a:ext>
            </a:extLst>
          </p:cNvPr>
          <p:cNvSpPr/>
          <p:nvPr/>
        </p:nvSpPr>
        <p:spPr>
          <a:xfrm>
            <a:off x="6539510" y="3366587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insert-post-handler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21BE0-AF59-18B8-234D-CB433F4CC8EA}"/>
              </a:ext>
            </a:extLst>
          </p:cNvPr>
          <p:cNvSpPr/>
          <p:nvPr/>
        </p:nvSpPr>
        <p:spPr>
          <a:xfrm>
            <a:off x="6538272" y="4552790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parse-post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A32EB-0686-9099-A143-B4A3A6669CD7}"/>
              </a:ext>
            </a:extLst>
          </p:cNvPr>
          <p:cNvSpPr/>
          <p:nvPr/>
        </p:nvSpPr>
        <p:spPr>
          <a:xfrm>
            <a:off x="8827985" y="219111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3B1DF-7D98-4965-0DAF-01FA796C43D8}"/>
              </a:ext>
            </a:extLst>
          </p:cNvPr>
          <p:cNvCxnSpPr>
            <a:cxnSpLocks/>
          </p:cNvCxnSpPr>
          <p:nvPr/>
        </p:nvCxnSpPr>
        <p:spPr>
          <a:xfrm flipV="1">
            <a:off x="7913481" y="2326526"/>
            <a:ext cx="914277" cy="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FFDF81-5A98-60CC-D5FB-56C17595D605}"/>
              </a:ext>
            </a:extLst>
          </p:cNvPr>
          <p:cNvCxnSpPr>
            <a:cxnSpLocks/>
          </p:cNvCxnSpPr>
          <p:nvPr/>
        </p:nvCxnSpPr>
        <p:spPr>
          <a:xfrm flipH="1">
            <a:off x="9513558" y="2463685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FC995A-4289-12DE-9647-EAB93332D4FB}"/>
              </a:ext>
            </a:extLst>
          </p:cNvPr>
          <p:cNvSpPr/>
          <p:nvPr/>
        </p:nvSpPr>
        <p:spPr>
          <a:xfrm>
            <a:off x="8827985" y="3379836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render-post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E0016E-0D73-ED8B-A890-30E49D400C67}"/>
              </a:ext>
            </a:extLst>
          </p:cNvPr>
          <p:cNvSpPr/>
          <p:nvPr/>
        </p:nvSpPr>
        <p:spPr>
          <a:xfrm>
            <a:off x="4243750" y="3107421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BLOG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8A952B-4D43-69C3-0379-20FAC8794E65}"/>
              </a:ext>
            </a:extLst>
          </p:cNvPr>
          <p:cNvCxnSpPr>
            <a:cxnSpLocks/>
          </p:cNvCxnSpPr>
          <p:nvPr/>
        </p:nvCxnSpPr>
        <p:spPr>
          <a:xfrm flipV="1">
            <a:off x="5627481" y="2056015"/>
            <a:ext cx="914277" cy="19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9C7CD74-0C04-8B2D-2A2B-C09046CE21E4}"/>
              </a:ext>
            </a:extLst>
          </p:cNvPr>
          <p:cNvSpPr/>
          <p:nvPr/>
        </p:nvSpPr>
        <p:spPr>
          <a:xfrm>
            <a:off x="8836507" y="4552209"/>
            <a:ext cx="1371497" cy="2746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new-post-form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810076-EDF5-02E3-C476-0BEE63F50A16}"/>
              </a:ext>
            </a:extLst>
          </p:cNvPr>
          <p:cNvCxnSpPr>
            <a:cxnSpLocks/>
            <a:stCxn id="76" idx="2"/>
            <a:endCxn id="5" idx="3"/>
          </p:cNvCxnSpPr>
          <p:nvPr/>
        </p:nvCxnSpPr>
        <p:spPr>
          <a:xfrm rot="5400000" flipH="1">
            <a:off x="7783361" y="3631548"/>
            <a:ext cx="1869825" cy="1614534"/>
          </a:xfrm>
          <a:prstGeom prst="bentConnector4">
            <a:avLst>
              <a:gd name="adj1" fmla="val -12226"/>
              <a:gd name="adj2" fmla="val 8006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F9EE680-6145-F940-46DD-6123330002E4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>
            <a:off x="7913482" y="2328431"/>
            <a:ext cx="923025" cy="2361093"/>
          </a:xfrm>
          <a:prstGeom prst="bentConnector3">
            <a:avLst>
              <a:gd name="adj1" fmla="val 6479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42A09B-6677-B77E-61D3-634AC359E08B}"/>
              </a:ext>
            </a:extLst>
          </p:cNvPr>
          <p:cNvCxnSpPr>
            <a:cxnSpLocks/>
            <a:stCxn id="51" idx="3"/>
            <a:endCxn id="4" idx="1"/>
          </p:cNvCxnSpPr>
          <p:nvPr/>
        </p:nvCxnSpPr>
        <p:spPr>
          <a:xfrm flipV="1">
            <a:off x="3341008" y="2054111"/>
            <a:ext cx="914977" cy="49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B259E5-B447-AA3A-3A6C-0EBB8E1B6CAA}"/>
              </a:ext>
            </a:extLst>
          </p:cNvPr>
          <p:cNvCxnSpPr>
            <a:cxnSpLocks/>
          </p:cNvCxnSpPr>
          <p:nvPr/>
        </p:nvCxnSpPr>
        <p:spPr>
          <a:xfrm flipH="1">
            <a:off x="4929499" y="2191116"/>
            <a:ext cx="123" cy="9163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AF7B90-052C-23B5-8BC3-66BEAA7EFC13}"/>
              </a:ext>
            </a:extLst>
          </p:cNvPr>
          <p:cNvSpPr/>
          <p:nvPr/>
        </p:nvSpPr>
        <p:spPr>
          <a:xfrm>
            <a:off x="4255851" y="4305930"/>
            <a:ext cx="1371497" cy="274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E9427D-834C-8E48-4F8E-30632C98A4F1}"/>
              </a:ext>
            </a:extLst>
          </p:cNvPr>
          <p:cNvSpPr/>
          <p:nvPr/>
        </p:nvSpPr>
        <p:spPr>
          <a:xfrm>
            <a:off x="1969511" y="2191425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Comes from the user’s 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087A7F-B531-813E-EE96-56E067C56D16}"/>
              </a:ext>
            </a:extLst>
          </p:cNvPr>
          <p:cNvSpPr/>
          <p:nvPr/>
        </p:nvSpPr>
        <p:spPr>
          <a:xfrm>
            <a:off x="4255748" y="2191425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Required to start the webpage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75E18-1AA6-0D42-9939-B865B9963268}"/>
              </a:ext>
            </a:extLst>
          </p:cNvPr>
          <p:cNvSpPr/>
          <p:nvPr/>
        </p:nvSpPr>
        <p:spPr>
          <a:xfrm>
            <a:off x="4243523" y="3380145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 global list of posts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9557F7-0CAF-20DC-781D-50B878EA45A5}"/>
              </a:ext>
            </a:extLst>
          </p:cNvPr>
          <p:cNvSpPr/>
          <p:nvPr/>
        </p:nvSpPr>
        <p:spPr>
          <a:xfrm>
            <a:off x="4255748" y="4580559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The main structure of a blog post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1239C9-F7E2-9F27-F2CB-0CFCB5F8A04C}"/>
              </a:ext>
            </a:extLst>
          </p:cNvPr>
          <p:cNvSpPr/>
          <p:nvPr/>
        </p:nvSpPr>
        <p:spPr>
          <a:xfrm>
            <a:off x="6545573" y="2451459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HTML structure of blog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C75233-C1F2-499D-E85E-733D04FE18D0}"/>
              </a:ext>
            </a:extLst>
          </p:cNvPr>
          <p:cNvSpPr/>
          <p:nvPr/>
        </p:nvSpPr>
        <p:spPr>
          <a:xfrm>
            <a:off x="6539459" y="3638273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Handles how posts are added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2506A-743C-E602-C211-231E4E5BCFBC}"/>
              </a:ext>
            </a:extLst>
          </p:cNvPr>
          <p:cNvSpPr/>
          <p:nvPr/>
        </p:nvSpPr>
        <p:spPr>
          <a:xfrm>
            <a:off x="6539231" y="4825087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Parses request to create a new post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EBC17-75E9-BFC6-BBF0-E57A0CDF3403}"/>
              </a:ext>
            </a:extLst>
          </p:cNvPr>
          <p:cNvSpPr/>
          <p:nvPr/>
        </p:nvSpPr>
        <p:spPr>
          <a:xfrm>
            <a:off x="8830232" y="2462323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Converts list of posts into 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62E935-0363-D9A4-DEA4-E70988E9ABAD}"/>
              </a:ext>
            </a:extLst>
          </p:cNvPr>
          <p:cNvSpPr/>
          <p:nvPr/>
        </p:nvSpPr>
        <p:spPr>
          <a:xfrm>
            <a:off x="8831219" y="3652096"/>
            <a:ext cx="1371600" cy="5486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post into an HTML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0AB00-2509-6FEC-8096-3758153A19E7}"/>
              </a:ext>
            </a:extLst>
          </p:cNvPr>
          <p:cNvSpPr/>
          <p:nvPr/>
        </p:nvSpPr>
        <p:spPr>
          <a:xfrm>
            <a:off x="8839741" y="4825087"/>
            <a:ext cx="1371600" cy="548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Renders form for creating a new post</a:t>
            </a:r>
          </a:p>
        </p:txBody>
      </p:sp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1A15127D-F63E-3DFB-9E85-CE5AC01644E3}"/>
              </a:ext>
            </a:extLst>
          </p:cNvPr>
          <p:cNvCxnSpPr>
            <a:cxnSpLocks/>
            <a:stCxn id="62" idx="2"/>
            <a:endCxn id="7" idx="1"/>
          </p:cNvCxnSpPr>
          <p:nvPr/>
        </p:nvCxnSpPr>
        <p:spPr>
          <a:xfrm rot="5400000" flipH="1">
            <a:off x="5223700" y="3372396"/>
            <a:ext cx="3319616" cy="683046"/>
          </a:xfrm>
          <a:prstGeom prst="bentConnector4">
            <a:avLst>
              <a:gd name="adj1" fmla="val -6886"/>
              <a:gd name="adj2" fmla="val 164297"/>
            </a:avLst>
          </a:pr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51F5CD-E3AB-C3C8-F7C4-8E7F5DCFBAED}"/>
              </a:ext>
            </a:extLst>
          </p:cNvPr>
          <p:cNvSpPr txBox="1">
            <a:spLocks/>
          </p:cNvSpPr>
          <p:nvPr/>
        </p:nvSpPr>
        <p:spPr bwMode="black">
          <a:xfrm>
            <a:off x="3144055" y="260198"/>
            <a:ext cx="5903889" cy="6974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ea typeface="+mj-lt"/>
                <a:cs typeface="+mj-lt"/>
              </a:rPr>
              <a:t>Racket code of the Blog </a:t>
            </a:r>
            <a:br>
              <a:rPr lang="en-US" sz="200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(2. Adding new posts)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27D96-5B75-6682-B72C-2C3916C0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98" y="1463303"/>
            <a:ext cx="4740313" cy="4803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2484197-06F9-3A1A-B6D3-F5B5F0F4DD6F}"/>
              </a:ext>
            </a:extLst>
          </p:cNvPr>
          <p:cNvSpPr/>
          <p:nvPr/>
        </p:nvSpPr>
        <p:spPr>
          <a:xfrm>
            <a:off x="758952" y="3703320"/>
            <a:ext cx="3602736" cy="1965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7CE0F-2FE7-56FC-1C02-7730751C9DA4}"/>
              </a:ext>
            </a:extLst>
          </p:cNvPr>
          <p:cNvSpPr txBox="1"/>
          <p:nvPr/>
        </p:nvSpPr>
        <p:spPr>
          <a:xfrm>
            <a:off x="614898" y="1093971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Edited: response-generator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369EE9-7740-BE7E-B0C8-2B1FF3F1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62433"/>
            <a:ext cx="5465504" cy="9331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14F2CB-7BF2-F74E-3747-18D3EA9D297B}"/>
              </a:ext>
            </a:extLst>
          </p:cNvPr>
          <p:cNvSpPr txBox="1"/>
          <p:nvPr/>
        </p:nvSpPr>
        <p:spPr>
          <a:xfrm>
            <a:off x="6095999" y="2593101"/>
            <a:ext cx="17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New: parse-post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33C82-EDB7-CF5C-6520-578DFFC94F18}"/>
              </a:ext>
            </a:extLst>
          </p:cNvPr>
          <p:cNvSpPr/>
          <p:nvPr/>
        </p:nvSpPr>
        <p:spPr>
          <a:xfrm>
            <a:off x="758952" y="1725433"/>
            <a:ext cx="2385103" cy="1965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71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873</Words>
  <Application>Microsoft Office PowerPoint</Application>
  <PresentationFormat>Widescreen</PresentationFormat>
  <Paragraphs>212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Courier New</vt:lpstr>
      <vt:lpstr>Gill Sans MT</vt:lpstr>
      <vt:lpstr>Parcel</vt:lpstr>
      <vt:lpstr>Group 5 Project Presentation</vt:lpstr>
      <vt:lpstr>Program Structure</vt:lpstr>
      <vt:lpstr>Part 1: Static Blog</vt:lpstr>
      <vt:lpstr>Part 1: Static Blog</vt:lpstr>
      <vt:lpstr>Racket Code of the Blog  (1. Creating the Static Blog)</vt:lpstr>
      <vt:lpstr>Present Program Part 1</vt:lpstr>
      <vt:lpstr>Part 2: Adding Posts</vt:lpstr>
      <vt:lpstr>Part 2: Adding Posts</vt:lpstr>
      <vt:lpstr>PowerPoint Presentation</vt:lpstr>
      <vt:lpstr>Present Program Part 2</vt:lpstr>
      <vt:lpstr>Part 3: Share Posts Between Browsers</vt:lpstr>
      <vt:lpstr>Part 3: Share Posts Between Browsers</vt:lpstr>
      <vt:lpstr>PowerPoint Presentation</vt:lpstr>
      <vt:lpstr>Present Program Part 3</vt:lpstr>
      <vt:lpstr>Part 4: Adding Comments To Posts</vt:lpstr>
      <vt:lpstr>Part 4: Adding Comments To Posts</vt:lpstr>
      <vt:lpstr>PowerPoint Presentation</vt:lpstr>
      <vt:lpstr>PowerPoint Presentation</vt:lpstr>
      <vt:lpstr>Final Website Demo</vt:lpstr>
      <vt:lpstr>Lessons / Challenges</vt:lpstr>
      <vt:lpstr>Learning #lang web-server/insta</vt:lpstr>
      <vt:lpstr>Racket is picky on quotation</vt:lpstr>
      <vt:lpstr>Racket is full-stack (THE all-in-one package)</vt:lpstr>
      <vt:lpstr>“Rendering”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Harter, Cameron</dc:creator>
  <cp:lastModifiedBy>Harter, Cameron</cp:lastModifiedBy>
  <cp:revision>1</cp:revision>
  <dcterms:created xsi:type="dcterms:W3CDTF">2024-03-24T00:27:52Z</dcterms:created>
  <dcterms:modified xsi:type="dcterms:W3CDTF">2024-04-17T03:04:58Z</dcterms:modified>
</cp:coreProperties>
</file>