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70" r:id="rId14"/>
    <p:sldId id="276" r:id="rId15"/>
    <p:sldId id="277" r:id="rId16"/>
    <p:sldId id="278" r:id="rId17"/>
    <p:sldId id="271" r:id="rId18"/>
    <p:sldId id="272" r:id="rId19"/>
    <p:sldId id="273" r:id="rId20"/>
    <p:sldId id="274" r:id="rId21"/>
    <p:sldId id="279" r:id="rId22"/>
    <p:sldId id="280" r:id="rId23"/>
    <p:sldId id="281" r:id="rId24"/>
    <p:sldId id="282" r:id="rId25"/>
    <p:sldId id="283" r:id="rId26"/>
    <p:sldId id="286" r:id="rId27"/>
    <p:sldId id="284" r:id="rId28"/>
    <p:sldId id="285" r:id="rId29"/>
    <p:sldId id="287" r:id="rId30"/>
    <p:sldId id="288" r:id="rId31"/>
    <p:sldId id="289" r:id="rId32"/>
    <p:sldId id="290" r:id="rId33"/>
    <p:sldId id="29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20DF1-B8E0-4821-94BE-C8DF054716BA}" v="21" dt="2022-05-01T17:12:51.667"/>
    <p1510:client id="{F5484CA4-1C2F-B742-B688-B183007192C2}" v="328" dt="2022-04-23T18:08:32.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microsoft.com/office/2015/10/relationships/revisionInfo" Target="revisionInfo.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40" Type="http://schemas.microsoft.com/office/2016/11/relationships/changesInfo" Target="changesInfos/changesInfo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oshi Paul" userId="66ab58ecd4f6bf58" providerId="Windows Live" clId="Web-{093EDDE1-6C14-4AB1-AF64-2E7CF821BA65}"/>
    <pc:docChg chg="addSld delSld modSld">
      <pc:chgData name="Shreyoshi Paul" userId="66ab58ecd4f6bf58" providerId="Windows Live" clId="Web-{093EDDE1-6C14-4AB1-AF64-2E7CF821BA65}" dt="2022-04-17T20:18:31.299" v="677" actId="20577"/>
      <pc:docMkLst>
        <pc:docMk/>
      </pc:docMkLst>
      <pc:sldChg chg="modSp">
        <pc:chgData name="Shreyoshi Paul" userId="66ab58ecd4f6bf58" providerId="Windows Live" clId="Web-{093EDDE1-6C14-4AB1-AF64-2E7CF821BA65}" dt="2022-04-17T19:34:34.771" v="7" actId="20577"/>
        <pc:sldMkLst>
          <pc:docMk/>
          <pc:sldMk cId="109857222" sldId="256"/>
        </pc:sldMkLst>
        <pc:spChg chg="mod">
          <ac:chgData name="Shreyoshi Paul" userId="66ab58ecd4f6bf58" providerId="Windows Live" clId="Web-{093EDDE1-6C14-4AB1-AF64-2E7CF821BA65}" dt="2022-04-17T19:34:34.771" v="7" actId="20577"/>
          <ac:spMkLst>
            <pc:docMk/>
            <pc:sldMk cId="109857222" sldId="256"/>
            <ac:spMk id="2" creationId="{00000000-0000-0000-0000-000000000000}"/>
          </ac:spMkLst>
        </pc:spChg>
      </pc:sldChg>
      <pc:sldChg chg="modSp new">
        <pc:chgData name="Shreyoshi Paul" userId="66ab58ecd4f6bf58" providerId="Windows Live" clId="Web-{093EDDE1-6C14-4AB1-AF64-2E7CF821BA65}" dt="2022-04-17T19:41:00.438" v="52" actId="20577"/>
        <pc:sldMkLst>
          <pc:docMk/>
          <pc:sldMk cId="28758724" sldId="257"/>
        </pc:sldMkLst>
        <pc:spChg chg="mod">
          <ac:chgData name="Shreyoshi Paul" userId="66ab58ecd4f6bf58" providerId="Windows Live" clId="Web-{093EDDE1-6C14-4AB1-AF64-2E7CF821BA65}" dt="2022-04-17T19:34:48.459" v="23" actId="20577"/>
          <ac:spMkLst>
            <pc:docMk/>
            <pc:sldMk cId="28758724" sldId="257"/>
            <ac:spMk id="2" creationId="{CD38A751-46EE-F52B-53E9-47FBEAF1E04F}"/>
          </ac:spMkLst>
        </pc:spChg>
        <pc:spChg chg="mod">
          <ac:chgData name="Shreyoshi Paul" userId="66ab58ecd4f6bf58" providerId="Windows Live" clId="Web-{093EDDE1-6C14-4AB1-AF64-2E7CF821BA65}" dt="2022-04-17T19:41:00.438" v="52" actId="20577"/>
          <ac:spMkLst>
            <pc:docMk/>
            <pc:sldMk cId="28758724" sldId="257"/>
            <ac:spMk id="3" creationId="{A1539F6A-249D-3577-6FE8-FD1D7A7A7424}"/>
          </ac:spMkLst>
        </pc:spChg>
      </pc:sldChg>
      <pc:sldChg chg="modSp new">
        <pc:chgData name="Shreyoshi Paul" userId="66ab58ecd4f6bf58" providerId="Windows Live" clId="Web-{093EDDE1-6C14-4AB1-AF64-2E7CF821BA65}" dt="2022-04-17T19:46:29.038" v="115" actId="20577"/>
        <pc:sldMkLst>
          <pc:docMk/>
          <pc:sldMk cId="2306157924" sldId="258"/>
        </pc:sldMkLst>
        <pc:spChg chg="mod">
          <ac:chgData name="Shreyoshi Paul" userId="66ab58ecd4f6bf58" providerId="Windows Live" clId="Web-{093EDDE1-6C14-4AB1-AF64-2E7CF821BA65}" dt="2022-04-17T19:41:20.094" v="57" actId="20577"/>
          <ac:spMkLst>
            <pc:docMk/>
            <pc:sldMk cId="2306157924" sldId="258"/>
            <ac:spMk id="2" creationId="{CE3181DC-74A4-0420-19DB-445C2661432E}"/>
          </ac:spMkLst>
        </pc:spChg>
        <pc:spChg chg="mod">
          <ac:chgData name="Shreyoshi Paul" userId="66ab58ecd4f6bf58" providerId="Windows Live" clId="Web-{093EDDE1-6C14-4AB1-AF64-2E7CF821BA65}" dt="2022-04-17T19:46:29.038" v="115" actId="20577"/>
          <ac:spMkLst>
            <pc:docMk/>
            <pc:sldMk cId="2306157924" sldId="258"/>
            <ac:spMk id="3" creationId="{EE97B27E-7C3A-AB78-80B3-74E01F08756F}"/>
          </ac:spMkLst>
        </pc:spChg>
      </pc:sldChg>
      <pc:sldChg chg="modSp new">
        <pc:chgData name="Shreyoshi Paul" userId="66ab58ecd4f6bf58" providerId="Windows Live" clId="Web-{093EDDE1-6C14-4AB1-AF64-2E7CF821BA65}" dt="2022-04-17T20:01:09.633" v="216" actId="20577"/>
        <pc:sldMkLst>
          <pc:docMk/>
          <pc:sldMk cId="771075061" sldId="259"/>
        </pc:sldMkLst>
        <pc:spChg chg="mod">
          <ac:chgData name="Shreyoshi Paul" userId="66ab58ecd4f6bf58" providerId="Windows Live" clId="Web-{093EDDE1-6C14-4AB1-AF64-2E7CF821BA65}" dt="2022-04-17T19:56:51.331" v="136" actId="20577"/>
          <ac:spMkLst>
            <pc:docMk/>
            <pc:sldMk cId="771075061" sldId="259"/>
            <ac:spMk id="2" creationId="{D6C5F0AD-9FF1-D176-333E-CFEA14F9AB56}"/>
          </ac:spMkLst>
        </pc:spChg>
        <pc:spChg chg="mod">
          <ac:chgData name="Shreyoshi Paul" userId="66ab58ecd4f6bf58" providerId="Windows Live" clId="Web-{093EDDE1-6C14-4AB1-AF64-2E7CF821BA65}" dt="2022-04-17T20:01:09.633" v="216" actId="20577"/>
          <ac:spMkLst>
            <pc:docMk/>
            <pc:sldMk cId="771075061" sldId="259"/>
            <ac:spMk id="3" creationId="{905B1938-F5D1-89B9-92E7-61E935688604}"/>
          </ac:spMkLst>
        </pc:spChg>
      </pc:sldChg>
      <pc:sldChg chg="addSp delSp modSp new del">
        <pc:chgData name="Shreyoshi Paul" userId="66ab58ecd4f6bf58" providerId="Windows Live" clId="Web-{093EDDE1-6C14-4AB1-AF64-2E7CF821BA65}" dt="2022-04-17T19:49:03.947" v="127"/>
        <pc:sldMkLst>
          <pc:docMk/>
          <pc:sldMk cId="1405828212" sldId="259"/>
        </pc:sldMkLst>
        <pc:spChg chg="mod">
          <ac:chgData name="Shreyoshi Paul" userId="66ab58ecd4f6bf58" providerId="Windows Live" clId="Web-{093EDDE1-6C14-4AB1-AF64-2E7CF821BA65}" dt="2022-04-17T19:49:03.041" v="126" actId="20577"/>
          <ac:spMkLst>
            <pc:docMk/>
            <pc:sldMk cId="1405828212" sldId="259"/>
            <ac:spMk id="2" creationId="{848BB0A3-C9F8-B5B5-693D-4741BDCC0EF6}"/>
          </ac:spMkLst>
        </pc:spChg>
        <pc:spChg chg="add del">
          <ac:chgData name="Shreyoshi Paul" userId="66ab58ecd4f6bf58" providerId="Windows Live" clId="Web-{093EDDE1-6C14-4AB1-AF64-2E7CF821BA65}" dt="2022-04-17T19:49:00.244" v="122"/>
          <ac:spMkLst>
            <pc:docMk/>
            <pc:sldMk cId="1405828212" sldId="259"/>
            <ac:spMk id="3" creationId="{E0AADD02-2F5B-F464-920F-501DD800A963}"/>
          </ac:spMkLst>
        </pc:spChg>
        <pc:graphicFrameChg chg="add del mod ord modGraphic">
          <ac:chgData name="Shreyoshi Paul" userId="66ab58ecd4f6bf58" providerId="Windows Live" clId="Web-{093EDDE1-6C14-4AB1-AF64-2E7CF821BA65}" dt="2022-04-17T19:49:00.244" v="122"/>
          <ac:graphicFrameMkLst>
            <pc:docMk/>
            <pc:sldMk cId="1405828212" sldId="259"/>
            <ac:graphicFrameMk id="4" creationId="{482A052B-EED2-CAFD-4159-020A029C6050}"/>
          </ac:graphicFrameMkLst>
        </pc:graphicFrameChg>
      </pc:sldChg>
      <pc:sldChg chg="modSp new">
        <pc:chgData name="Shreyoshi Paul" userId="66ab58ecd4f6bf58" providerId="Windows Live" clId="Web-{093EDDE1-6C14-4AB1-AF64-2E7CF821BA65}" dt="2022-04-17T20:18:31.299" v="677" actId="20577"/>
        <pc:sldMkLst>
          <pc:docMk/>
          <pc:sldMk cId="3758867657" sldId="260"/>
        </pc:sldMkLst>
        <pc:spChg chg="mod">
          <ac:chgData name="Shreyoshi Paul" userId="66ab58ecd4f6bf58" providerId="Windows Live" clId="Web-{093EDDE1-6C14-4AB1-AF64-2E7CF821BA65}" dt="2022-04-17T20:01:26.274" v="229" actId="20577"/>
          <ac:spMkLst>
            <pc:docMk/>
            <pc:sldMk cId="3758867657" sldId="260"/>
            <ac:spMk id="2" creationId="{BABA1AFD-F2DA-E850-D7B4-3BD12586E3E6}"/>
          </ac:spMkLst>
        </pc:spChg>
        <pc:spChg chg="mod">
          <ac:chgData name="Shreyoshi Paul" userId="66ab58ecd4f6bf58" providerId="Windows Live" clId="Web-{093EDDE1-6C14-4AB1-AF64-2E7CF821BA65}" dt="2022-04-17T20:18:31.299" v="677" actId="20577"/>
          <ac:spMkLst>
            <pc:docMk/>
            <pc:sldMk cId="3758867657" sldId="260"/>
            <ac:spMk id="3" creationId="{2722CC66-746A-4EF3-A642-33315C04D119}"/>
          </ac:spMkLst>
        </pc:spChg>
      </pc:sldChg>
      <pc:sldChg chg="modSp new">
        <pc:chgData name="Shreyoshi Paul" userId="66ab58ecd4f6bf58" providerId="Windows Live" clId="Web-{093EDDE1-6C14-4AB1-AF64-2E7CF821BA65}" dt="2022-04-17T20:11:08.473" v="458" actId="14100"/>
        <pc:sldMkLst>
          <pc:docMk/>
          <pc:sldMk cId="2802480953" sldId="261"/>
        </pc:sldMkLst>
        <pc:spChg chg="mod">
          <ac:chgData name="Shreyoshi Paul" userId="66ab58ecd4f6bf58" providerId="Windows Live" clId="Web-{093EDDE1-6C14-4AB1-AF64-2E7CF821BA65}" dt="2022-04-17T20:11:08.473" v="458" actId="14100"/>
          <ac:spMkLst>
            <pc:docMk/>
            <pc:sldMk cId="2802480953" sldId="261"/>
            <ac:spMk id="2" creationId="{D1AA2761-59AD-596E-2518-D23892A7F984}"/>
          </ac:spMkLst>
        </pc:spChg>
        <pc:spChg chg="mod">
          <ac:chgData name="Shreyoshi Paul" userId="66ab58ecd4f6bf58" providerId="Windows Live" clId="Web-{093EDDE1-6C14-4AB1-AF64-2E7CF821BA65}" dt="2022-04-17T20:10:55.145" v="457" actId="14100"/>
          <ac:spMkLst>
            <pc:docMk/>
            <pc:sldMk cId="2802480953" sldId="261"/>
            <ac:spMk id="3" creationId="{D3A8BF3F-772B-4D06-6D0E-20792D6E3D5F}"/>
          </ac:spMkLst>
        </pc:spChg>
      </pc:sldChg>
    </pc:docChg>
  </pc:docChgLst>
  <pc:docChgLst>
    <pc:chgData name="Shreyoshi Paul" userId="66ab58ecd4f6bf58" providerId="Windows Live" clId="Web-{D4620DF1-B8E0-4821-94BE-C8DF054716BA}"/>
    <pc:docChg chg="modSld">
      <pc:chgData name="Shreyoshi Paul" userId="66ab58ecd4f6bf58" providerId="Windows Live" clId="Web-{D4620DF1-B8E0-4821-94BE-C8DF054716BA}" dt="2022-05-01T17:12:51.667" v="19" actId="20577"/>
      <pc:docMkLst>
        <pc:docMk/>
      </pc:docMkLst>
      <pc:sldChg chg="modSp">
        <pc:chgData name="Shreyoshi Paul" userId="66ab58ecd4f6bf58" providerId="Windows Live" clId="Web-{D4620DF1-B8E0-4821-94BE-C8DF054716BA}" dt="2022-05-01T17:12:51.667" v="19" actId="20577"/>
        <pc:sldMkLst>
          <pc:docMk/>
          <pc:sldMk cId="3685314360" sldId="288"/>
        </pc:sldMkLst>
        <pc:spChg chg="mod">
          <ac:chgData name="Shreyoshi Paul" userId="66ab58ecd4f6bf58" providerId="Windows Live" clId="Web-{D4620DF1-B8E0-4821-94BE-C8DF054716BA}" dt="2022-05-01T17:12:38.307" v="9" actId="20577"/>
          <ac:spMkLst>
            <pc:docMk/>
            <pc:sldMk cId="3685314360" sldId="288"/>
            <ac:spMk id="2" creationId="{BB8387E5-4348-B203-B3C1-198F07732595}"/>
          </ac:spMkLst>
        </pc:spChg>
        <pc:spChg chg="mod">
          <ac:chgData name="Shreyoshi Paul" userId="66ab58ecd4f6bf58" providerId="Windows Live" clId="Web-{D4620DF1-B8E0-4821-94BE-C8DF054716BA}" dt="2022-05-01T17:12:51.667" v="19" actId="20577"/>
          <ac:spMkLst>
            <pc:docMk/>
            <pc:sldMk cId="3685314360" sldId="288"/>
            <ac:spMk id="3" creationId="{07520E3D-64E7-B98B-ED1D-8302B348DC7C}"/>
          </ac:spMkLst>
        </pc:spChg>
      </pc:sldChg>
    </pc:docChg>
  </pc:docChgLst>
  <pc:docChgLst>
    <pc:chgData name="Shreyoshi Paul" userId="66ab58ecd4f6bf58" providerId="Windows Live" clId="Web-{3898ABAA-7B6A-4289-966E-ADBD8660C455}"/>
    <pc:docChg chg="addSld delSld modSld">
      <pc:chgData name="Shreyoshi Paul" userId="66ab58ecd4f6bf58" providerId="Windows Live" clId="Web-{3898ABAA-7B6A-4289-966E-ADBD8660C455}" dt="2022-04-23T20:22:57.485" v="1114" actId="20577"/>
      <pc:docMkLst>
        <pc:docMk/>
      </pc:docMkLst>
      <pc:sldChg chg="modSp new">
        <pc:chgData name="Shreyoshi Paul" userId="66ab58ecd4f6bf58" providerId="Windows Live" clId="Web-{3898ABAA-7B6A-4289-966E-ADBD8660C455}" dt="2022-04-23T16:58:29.725" v="78" actId="20577"/>
        <pc:sldMkLst>
          <pc:docMk/>
          <pc:sldMk cId="1459276329" sldId="264"/>
        </pc:sldMkLst>
        <pc:spChg chg="mod">
          <ac:chgData name="Shreyoshi Paul" userId="66ab58ecd4f6bf58" providerId="Windows Live" clId="Web-{3898ABAA-7B6A-4289-966E-ADBD8660C455}" dt="2022-04-23T16:55:54.435" v="5" actId="20577"/>
          <ac:spMkLst>
            <pc:docMk/>
            <pc:sldMk cId="1459276329" sldId="264"/>
            <ac:spMk id="2" creationId="{3522EBB4-50E2-68CE-5A70-3E1D4EA7477D}"/>
          </ac:spMkLst>
        </pc:spChg>
        <pc:spChg chg="mod">
          <ac:chgData name="Shreyoshi Paul" userId="66ab58ecd4f6bf58" providerId="Windows Live" clId="Web-{3898ABAA-7B6A-4289-966E-ADBD8660C455}" dt="2022-04-23T16:58:29.725" v="78" actId="20577"/>
          <ac:spMkLst>
            <pc:docMk/>
            <pc:sldMk cId="1459276329" sldId="264"/>
            <ac:spMk id="3" creationId="{E5A05DF1-B7FF-DBD9-4EF6-2208FE194808}"/>
          </ac:spMkLst>
        </pc:spChg>
      </pc:sldChg>
      <pc:sldChg chg="modSp new add del">
        <pc:chgData name="Shreyoshi Paul" userId="66ab58ecd4f6bf58" providerId="Windows Live" clId="Web-{3898ABAA-7B6A-4289-966E-ADBD8660C455}" dt="2022-04-23T17:36:29.325" v="365"/>
        <pc:sldMkLst>
          <pc:docMk/>
          <pc:sldMk cId="2253569444" sldId="265"/>
        </pc:sldMkLst>
        <pc:spChg chg="mod">
          <ac:chgData name="Shreyoshi Paul" userId="66ab58ecd4f6bf58" providerId="Windows Live" clId="Web-{3898ABAA-7B6A-4289-966E-ADBD8660C455}" dt="2022-04-23T17:02:18.518" v="184" actId="20577"/>
          <ac:spMkLst>
            <pc:docMk/>
            <pc:sldMk cId="2253569444" sldId="265"/>
            <ac:spMk id="2" creationId="{4EEEA9AB-ADC1-480E-9096-DF131A1D1D6E}"/>
          </ac:spMkLst>
        </pc:spChg>
        <pc:spChg chg="mod">
          <ac:chgData name="Shreyoshi Paul" userId="66ab58ecd4f6bf58" providerId="Windows Live" clId="Web-{3898ABAA-7B6A-4289-966E-ADBD8660C455}" dt="2022-04-23T17:02:27.331" v="186" actId="20577"/>
          <ac:spMkLst>
            <pc:docMk/>
            <pc:sldMk cId="2253569444" sldId="265"/>
            <ac:spMk id="3" creationId="{BC80D1A5-4F97-7A1F-A9F3-F5C1A8A547FC}"/>
          </ac:spMkLst>
        </pc:spChg>
      </pc:sldChg>
      <pc:sldChg chg="modSp new">
        <pc:chgData name="Shreyoshi Paul" userId="66ab58ecd4f6bf58" providerId="Windows Live" clId="Web-{3898ABAA-7B6A-4289-966E-ADBD8660C455}" dt="2022-04-23T17:03:41.866" v="258" actId="14100"/>
        <pc:sldMkLst>
          <pc:docMk/>
          <pc:sldMk cId="3118267902" sldId="266"/>
        </pc:sldMkLst>
        <pc:spChg chg="mod">
          <ac:chgData name="Shreyoshi Paul" userId="66ab58ecd4f6bf58" providerId="Windows Live" clId="Web-{3898ABAA-7B6A-4289-966E-ADBD8660C455}" dt="2022-04-23T17:03:41.866" v="258" actId="14100"/>
          <ac:spMkLst>
            <pc:docMk/>
            <pc:sldMk cId="3118267902" sldId="266"/>
            <ac:spMk id="2" creationId="{A6BEA514-BB22-B0AC-E290-AEEC044DFAFF}"/>
          </ac:spMkLst>
        </pc:spChg>
      </pc:sldChg>
      <pc:sldChg chg="modSp new">
        <pc:chgData name="Shreyoshi Paul" userId="66ab58ecd4f6bf58" providerId="Windows Live" clId="Web-{3898ABAA-7B6A-4289-966E-ADBD8660C455}" dt="2022-04-23T18:49:21.796" v="859" actId="20577"/>
        <pc:sldMkLst>
          <pc:docMk/>
          <pc:sldMk cId="1651251525" sldId="267"/>
        </pc:sldMkLst>
        <pc:spChg chg="mod">
          <ac:chgData name="Shreyoshi Paul" userId="66ab58ecd4f6bf58" providerId="Windows Live" clId="Web-{3898ABAA-7B6A-4289-966E-ADBD8660C455}" dt="2022-04-23T18:49:21.796" v="859" actId="20577"/>
          <ac:spMkLst>
            <pc:docMk/>
            <pc:sldMk cId="1651251525" sldId="267"/>
            <ac:spMk id="2" creationId="{741F80D2-14F4-1A5E-02BF-1C6B94A48BAD}"/>
          </ac:spMkLst>
        </pc:spChg>
        <pc:spChg chg="mod">
          <ac:chgData name="Shreyoshi Paul" userId="66ab58ecd4f6bf58" providerId="Windows Live" clId="Web-{3898ABAA-7B6A-4289-966E-ADBD8660C455}" dt="2022-04-23T17:29:06.152" v="280" actId="20577"/>
          <ac:spMkLst>
            <pc:docMk/>
            <pc:sldMk cId="1651251525" sldId="267"/>
            <ac:spMk id="3" creationId="{754DA1FC-3D37-86BD-A499-BD3DB836CE2A}"/>
          </ac:spMkLst>
        </pc:spChg>
      </pc:sldChg>
      <pc:sldChg chg="modSp new add del">
        <pc:chgData name="Shreyoshi Paul" userId="66ab58ecd4f6bf58" providerId="Windows Live" clId="Web-{3898ABAA-7B6A-4289-966E-ADBD8660C455}" dt="2022-04-23T17:36:41.263" v="366"/>
        <pc:sldMkLst>
          <pc:docMk/>
          <pc:sldMk cId="596609325" sldId="268"/>
        </pc:sldMkLst>
        <pc:spChg chg="mod">
          <ac:chgData name="Shreyoshi Paul" userId="66ab58ecd4f6bf58" providerId="Windows Live" clId="Web-{3898ABAA-7B6A-4289-966E-ADBD8660C455}" dt="2022-04-23T17:32:54.094" v="356" actId="20577"/>
          <ac:spMkLst>
            <pc:docMk/>
            <pc:sldMk cId="596609325" sldId="268"/>
            <ac:spMk id="2" creationId="{3DE921EE-5A53-A7C9-E7BA-5909E03C9505}"/>
          </ac:spMkLst>
        </pc:spChg>
      </pc:sldChg>
      <pc:sldChg chg="modSp new del">
        <pc:chgData name="Shreyoshi Paul" userId="66ab58ecd4f6bf58" providerId="Windows Live" clId="Web-{3898ABAA-7B6A-4289-966E-ADBD8660C455}" dt="2022-04-23T18:35:41.236" v="683"/>
        <pc:sldMkLst>
          <pc:docMk/>
          <pc:sldMk cId="3074850196" sldId="269"/>
        </pc:sldMkLst>
        <pc:spChg chg="mod">
          <ac:chgData name="Shreyoshi Paul" userId="66ab58ecd4f6bf58" providerId="Windows Live" clId="Web-{3898ABAA-7B6A-4289-966E-ADBD8660C455}" dt="2022-04-23T17:32:46.343" v="354" actId="20577"/>
          <ac:spMkLst>
            <pc:docMk/>
            <pc:sldMk cId="3074850196" sldId="269"/>
            <ac:spMk id="3" creationId="{68F02056-A17D-A90F-0B38-657C4D2DA42D}"/>
          </ac:spMkLst>
        </pc:spChg>
      </pc:sldChg>
      <pc:sldChg chg="addSp delSp modSp new">
        <pc:chgData name="Shreyoshi Paul" userId="66ab58ecd4f6bf58" providerId="Windows Live" clId="Web-{3898ABAA-7B6A-4289-966E-ADBD8660C455}" dt="2022-04-23T18:31:31.526" v="603" actId="20577"/>
        <pc:sldMkLst>
          <pc:docMk/>
          <pc:sldMk cId="1658758270" sldId="270"/>
        </pc:sldMkLst>
        <pc:spChg chg="mod">
          <ac:chgData name="Shreyoshi Paul" userId="66ab58ecd4f6bf58" providerId="Windows Live" clId="Web-{3898ABAA-7B6A-4289-966E-ADBD8660C455}" dt="2022-04-23T18:31:31.526" v="603" actId="20577"/>
          <ac:spMkLst>
            <pc:docMk/>
            <pc:sldMk cId="1658758270" sldId="270"/>
            <ac:spMk id="2" creationId="{1C1B9D8E-10AD-252E-F3CD-83AAFF6FEC46}"/>
          </ac:spMkLst>
        </pc:spChg>
        <pc:spChg chg="del">
          <ac:chgData name="Shreyoshi Paul" userId="66ab58ecd4f6bf58" providerId="Windows Live" clId="Web-{3898ABAA-7B6A-4289-966E-ADBD8660C455}" dt="2022-04-23T17:33:50.441" v="358"/>
          <ac:spMkLst>
            <pc:docMk/>
            <pc:sldMk cId="1658758270" sldId="270"/>
            <ac:spMk id="3" creationId="{9A0452AA-95E3-AE97-A369-CB89D67C6B56}"/>
          </ac:spMkLst>
        </pc:spChg>
        <pc:graphicFrameChg chg="add mod ord modGraphic">
          <ac:chgData name="Shreyoshi Paul" userId="66ab58ecd4f6bf58" providerId="Windows Live" clId="Web-{3898ABAA-7B6A-4289-966E-ADBD8660C455}" dt="2022-04-23T17:34:03.848" v="359"/>
          <ac:graphicFrameMkLst>
            <pc:docMk/>
            <pc:sldMk cId="1658758270" sldId="270"/>
            <ac:graphicFrameMk id="5" creationId="{DAF7CEAC-C200-9996-01A5-3BB79E537F04}"/>
          </ac:graphicFrameMkLst>
        </pc:graphicFrameChg>
      </pc:sldChg>
      <pc:sldChg chg="new">
        <pc:chgData name="Shreyoshi Paul" userId="66ab58ecd4f6bf58" providerId="Windows Live" clId="Web-{3898ABAA-7B6A-4289-966E-ADBD8660C455}" dt="2022-04-23T17:41:34.580" v="367"/>
        <pc:sldMkLst>
          <pc:docMk/>
          <pc:sldMk cId="1043493853" sldId="271"/>
        </pc:sldMkLst>
      </pc:sldChg>
      <pc:sldChg chg="addSp delSp modSp new">
        <pc:chgData name="Shreyoshi Paul" userId="66ab58ecd4f6bf58" providerId="Windows Live" clId="Web-{3898ABAA-7B6A-4289-966E-ADBD8660C455}" dt="2022-04-23T18:47:35.340" v="830" actId="20577"/>
        <pc:sldMkLst>
          <pc:docMk/>
          <pc:sldMk cId="1139911315" sldId="272"/>
        </pc:sldMkLst>
        <pc:spChg chg="mod">
          <ac:chgData name="Shreyoshi Paul" userId="66ab58ecd4f6bf58" providerId="Windows Live" clId="Web-{3898ABAA-7B6A-4289-966E-ADBD8660C455}" dt="2022-04-23T18:47:35.340" v="830" actId="20577"/>
          <ac:spMkLst>
            <pc:docMk/>
            <pc:sldMk cId="1139911315" sldId="272"/>
            <ac:spMk id="2" creationId="{1137B31D-219F-647F-7F6B-F28BD0486CB9}"/>
          </ac:spMkLst>
        </pc:spChg>
        <pc:spChg chg="del">
          <ac:chgData name="Shreyoshi Paul" userId="66ab58ecd4f6bf58" providerId="Windows Live" clId="Web-{3898ABAA-7B6A-4289-966E-ADBD8660C455}" dt="2022-04-23T18:12:06.606" v="369"/>
          <ac:spMkLst>
            <pc:docMk/>
            <pc:sldMk cId="1139911315" sldId="272"/>
            <ac:spMk id="3" creationId="{84932747-3618-B346-B162-5A1A3828911D}"/>
          </ac:spMkLst>
        </pc:spChg>
        <pc:graphicFrameChg chg="add mod ord modGraphic">
          <ac:chgData name="Shreyoshi Paul" userId="66ab58ecd4f6bf58" providerId="Windows Live" clId="Web-{3898ABAA-7B6A-4289-966E-ADBD8660C455}" dt="2022-04-23T18:13:24.889" v="463"/>
          <ac:graphicFrameMkLst>
            <pc:docMk/>
            <pc:sldMk cId="1139911315" sldId="272"/>
            <ac:graphicFrameMk id="5" creationId="{41FFC177-4081-D0AC-3CFB-89BA88F98783}"/>
          </ac:graphicFrameMkLst>
        </pc:graphicFrameChg>
      </pc:sldChg>
      <pc:sldChg chg="modSp new">
        <pc:chgData name="Shreyoshi Paul" userId="66ab58ecd4f6bf58" providerId="Windows Live" clId="Web-{3898ABAA-7B6A-4289-966E-ADBD8660C455}" dt="2022-04-23T18:24:54.703" v="564" actId="14100"/>
        <pc:sldMkLst>
          <pc:docMk/>
          <pc:sldMk cId="3243875544" sldId="273"/>
        </pc:sldMkLst>
        <pc:spChg chg="mod">
          <ac:chgData name="Shreyoshi Paul" userId="66ab58ecd4f6bf58" providerId="Windows Live" clId="Web-{3898ABAA-7B6A-4289-966E-ADBD8660C455}" dt="2022-04-23T18:24:54.703" v="564" actId="14100"/>
          <ac:spMkLst>
            <pc:docMk/>
            <pc:sldMk cId="3243875544" sldId="273"/>
            <ac:spMk id="2" creationId="{6591AF50-5D04-9647-349B-B2F17EF36DC7}"/>
          </ac:spMkLst>
        </pc:spChg>
        <pc:spChg chg="mod">
          <ac:chgData name="Shreyoshi Paul" userId="66ab58ecd4f6bf58" providerId="Windows Live" clId="Web-{3898ABAA-7B6A-4289-966E-ADBD8660C455}" dt="2022-04-23T18:20:28.166" v="488" actId="20577"/>
          <ac:spMkLst>
            <pc:docMk/>
            <pc:sldMk cId="3243875544" sldId="273"/>
            <ac:spMk id="3" creationId="{DF025F76-2572-B879-E796-6FA191BD6E70}"/>
          </ac:spMkLst>
        </pc:spChg>
      </pc:sldChg>
      <pc:sldChg chg="addSp delSp modSp new">
        <pc:chgData name="Shreyoshi Paul" userId="66ab58ecd4f6bf58" providerId="Windows Live" clId="Web-{3898ABAA-7B6A-4289-966E-ADBD8660C455}" dt="2022-04-23T18:48:30.998" v="853" actId="20577"/>
        <pc:sldMkLst>
          <pc:docMk/>
          <pc:sldMk cId="1847148030" sldId="274"/>
        </pc:sldMkLst>
        <pc:spChg chg="mod">
          <ac:chgData name="Shreyoshi Paul" userId="66ab58ecd4f6bf58" providerId="Windows Live" clId="Web-{3898ABAA-7B6A-4289-966E-ADBD8660C455}" dt="2022-04-23T18:48:30.998" v="853" actId="20577"/>
          <ac:spMkLst>
            <pc:docMk/>
            <pc:sldMk cId="1847148030" sldId="274"/>
            <ac:spMk id="2" creationId="{5E3541E7-1D9C-EB39-BBA5-C9B0027B185A}"/>
          </ac:spMkLst>
        </pc:spChg>
        <pc:spChg chg="mod">
          <ac:chgData name="Shreyoshi Paul" userId="66ab58ecd4f6bf58" providerId="Windows Live" clId="Web-{3898ABAA-7B6A-4289-966E-ADBD8660C455}" dt="2022-04-23T18:47:05.871" v="821" actId="20577"/>
          <ac:spMkLst>
            <pc:docMk/>
            <pc:sldMk cId="1847148030" sldId="274"/>
            <ac:spMk id="3" creationId="{2EC43DEB-A93F-3D93-5BED-9E93B517B9AB}"/>
          </ac:spMkLst>
        </pc:spChg>
        <pc:spChg chg="add del">
          <ac:chgData name="Shreyoshi Paul" userId="66ab58ecd4f6bf58" providerId="Windows Live" clId="Web-{3898ABAA-7B6A-4289-966E-ADBD8660C455}" dt="2022-04-23T18:34:01.576" v="637"/>
          <ac:spMkLst>
            <pc:docMk/>
            <pc:sldMk cId="1847148030" sldId="274"/>
            <ac:spMk id="4" creationId="{AD9F79AF-958F-952A-B12D-DDF4F079144F}"/>
          </ac:spMkLst>
        </pc:spChg>
      </pc:sldChg>
      <pc:sldChg chg="modSp new del">
        <pc:chgData name="Shreyoshi Paul" userId="66ab58ecd4f6bf58" providerId="Windows Live" clId="Web-{3898ABAA-7B6A-4289-966E-ADBD8660C455}" dt="2022-04-23T18:48:52.936" v="855"/>
        <pc:sldMkLst>
          <pc:docMk/>
          <pc:sldMk cId="1340692801" sldId="275"/>
        </pc:sldMkLst>
        <pc:spChg chg="mod">
          <ac:chgData name="Shreyoshi Paul" userId="66ab58ecd4f6bf58" providerId="Windows Live" clId="Web-{3898ABAA-7B6A-4289-966E-ADBD8660C455}" dt="2022-04-23T18:48:44.686" v="854" actId="20577"/>
          <ac:spMkLst>
            <pc:docMk/>
            <pc:sldMk cId="1340692801" sldId="275"/>
            <ac:spMk id="2" creationId="{B3B19B3A-1532-13C2-0FE2-339DF73F817A}"/>
          </ac:spMkLst>
        </pc:spChg>
      </pc:sldChg>
      <pc:sldChg chg="modSp new">
        <pc:chgData name="Shreyoshi Paul" userId="66ab58ecd4f6bf58" providerId="Windows Live" clId="Web-{3898ABAA-7B6A-4289-966E-ADBD8660C455}" dt="2022-04-23T18:42:24.158" v="760" actId="20577"/>
        <pc:sldMkLst>
          <pc:docMk/>
          <pc:sldMk cId="2051969489" sldId="276"/>
        </pc:sldMkLst>
        <pc:spChg chg="mod">
          <ac:chgData name="Shreyoshi Paul" userId="66ab58ecd4f6bf58" providerId="Windows Live" clId="Web-{3898ABAA-7B6A-4289-966E-ADBD8660C455}" dt="2022-04-23T18:41:36.423" v="750" actId="20577"/>
          <ac:spMkLst>
            <pc:docMk/>
            <pc:sldMk cId="2051969489" sldId="276"/>
            <ac:spMk id="2" creationId="{9F2E3DFC-9161-BCF6-2618-E88575CEEA4B}"/>
          </ac:spMkLst>
        </pc:spChg>
        <pc:spChg chg="mod">
          <ac:chgData name="Shreyoshi Paul" userId="66ab58ecd4f6bf58" providerId="Windows Live" clId="Web-{3898ABAA-7B6A-4289-966E-ADBD8660C455}" dt="2022-04-23T18:42:24.158" v="760" actId="20577"/>
          <ac:spMkLst>
            <pc:docMk/>
            <pc:sldMk cId="2051969489" sldId="276"/>
            <ac:spMk id="3" creationId="{DAF3B16A-368A-9A42-B784-0AF3E5F7A5A0}"/>
          </ac:spMkLst>
        </pc:spChg>
      </pc:sldChg>
      <pc:sldChg chg="modSp new">
        <pc:chgData name="Shreyoshi Paul" userId="66ab58ecd4f6bf58" providerId="Windows Live" clId="Web-{3898ABAA-7B6A-4289-966E-ADBD8660C455}" dt="2022-04-23T18:44:34.443" v="772" actId="20577"/>
        <pc:sldMkLst>
          <pc:docMk/>
          <pc:sldMk cId="1602081710" sldId="277"/>
        </pc:sldMkLst>
        <pc:spChg chg="mod">
          <ac:chgData name="Shreyoshi Paul" userId="66ab58ecd4f6bf58" providerId="Windows Live" clId="Web-{3898ABAA-7B6A-4289-966E-ADBD8660C455}" dt="2022-04-23T18:44:04.099" v="770" actId="20577"/>
          <ac:spMkLst>
            <pc:docMk/>
            <pc:sldMk cId="1602081710" sldId="277"/>
            <ac:spMk id="2" creationId="{3568ED2C-7216-4058-738C-A45B058A5A13}"/>
          </ac:spMkLst>
        </pc:spChg>
        <pc:spChg chg="mod">
          <ac:chgData name="Shreyoshi Paul" userId="66ab58ecd4f6bf58" providerId="Windows Live" clId="Web-{3898ABAA-7B6A-4289-966E-ADBD8660C455}" dt="2022-04-23T18:44:34.443" v="772" actId="20577"/>
          <ac:spMkLst>
            <pc:docMk/>
            <pc:sldMk cId="1602081710" sldId="277"/>
            <ac:spMk id="3" creationId="{0FB86E81-1C92-9674-9058-9E94D8BBDD18}"/>
          </ac:spMkLst>
        </pc:spChg>
      </pc:sldChg>
      <pc:sldChg chg="modSp new">
        <pc:chgData name="Shreyoshi Paul" userId="66ab58ecd4f6bf58" providerId="Windows Live" clId="Web-{3898ABAA-7B6A-4289-966E-ADBD8660C455}" dt="2022-04-23T18:47:24.355" v="826" actId="20577"/>
        <pc:sldMkLst>
          <pc:docMk/>
          <pc:sldMk cId="1005322209" sldId="278"/>
        </pc:sldMkLst>
        <pc:spChg chg="mod">
          <ac:chgData name="Shreyoshi Paul" userId="66ab58ecd4f6bf58" providerId="Windows Live" clId="Web-{3898ABAA-7B6A-4289-966E-ADBD8660C455}" dt="2022-04-23T18:47:24.355" v="826" actId="20577"/>
          <ac:spMkLst>
            <pc:docMk/>
            <pc:sldMk cId="1005322209" sldId="278"/>
            <ac:spMk id="2" creationId="{79D8BFD3-5F10-87EE-69EE-965C2CB52ED0}"/>
          </ac:spMkLst>
        </pc:spChg>
      </pc:sldChg>
      <pc:sldChg chg="modSp new">
        <pc:chgData name="Shreyoshi Paul" userId="66ab58ecd4f6bf58" providerId="Windows Live" clId="Web-{3898ABAA-7B6A-4289-966E-ADBD8660C455}" dt="2022-04-23T18:53:36.802" v="897" actId="20577"/>
        <pc:sldMkLst>
          <pc:docMk/>
          <pc:sldMk cId="1163729518" sldId="279"/>
        </pc:sldMkLst>
        <pc:spChg chg="mod">
          <ac:chgData name="Shreyoshi Paul" userId="66ab58ecd4f6bf58" providerId="Windows Live" clId="Web-{3898ABAA-7B6A-4289-966E-ADBD8660C455}" dt="2022-04-23T18:50:59.002" v="880" actId="20577"/>
          <ac:spMkLst>
            <pc:docMk/>
            <pc:sldMk cId="1163729518" sldId="279"/>
            <ac:spMk id="2" creationId="{D10AA6E9-0665-A102-E92F-546FE20EA433}"/>
          </ac:spMkLst>
        </pc:spChg>
        <pc:spChg chg="mod">
          <ac:chgData name="Shreyoshi Paul" userId="66ab58ecd4f6bf58" providerId="Windows Live" clId="Web-{3898ABAA-7B6A-4289-966E-ADBD8660C455}" dt="2022-04-23T18:53:36.802" v="897" actId="20577"/>
          <ac:spMkLst>
            <pc:docMk/>
            <pc:sldMk cId="1163729518" sldId="279"/>
            <ac:spMk id="3" creationId="{0A4FE6BD-9533-94B2-C56F-0D031281B750}"/>
          </ac:spMkLst>
        </pc:spChg>
      </pc:sldChg>
      <pc:sldChg chg="modSp new">
        <pc:chgData name="Shreyoshi Paul" userId="66ab58ecd4f6bf58" providerId="Windows Live" clId="Web-{3898ABAA-7B6A-4289-966E-ADBD8660C455}" dt="2022-04-23T20:22:57.485" v="1114" actId="20577"/>
        <pc:sldMkLst>
          <pc:docMk/>
          <pc:sldMk cId="2509052974" sldId="280"/>
        </pc:sldMkLst>
        <pc:spChg chg="mod">
          <ac:chgData name="Shreyoshi Paul" userId="66ab58ecd4f6bf58" providerId="Windows Live" clId="Web-{3898ABAA-7B6A-4289-966E-ADBD8660C455}" dt="2022-04-23T18:53:52.071" v="912" actId="20577"/>
          <ac:spMkLst>
            <pc:docMk/>
            <pc:sldMk cId="2509052974" sldId="280"/>
            <ac:spMk id="2" creationId="{2615E15C-5D89-6768-3ACF-D7B6685857ED}"/>
          </ac:spMkLst>
        </pc:spChg>
        <pc:spChg chg="mod">
          <ac:chgData name="Shreyoshi Paul" userId="66ab58ecd4f6bf58" providerId="Windows Live" clId="Web-{3898ABAA-7B6A-4289-966E-ADBD8660C455}" dt="2022-04-23T20:22:57.485" v="1114" actId="20577"/>
          <ac:spMkLst>
            <pc:docMk/>
            <pc:sldMk cId="2509052974" sldId="280"/>
            <ac:spMk id="3" creationId="{BC5FC96C-7E6B-2769-6226-59860E91267A}"/>
          </ac:spMkLst>
        </pc:spChg>
      </pc:sldChg>
    </pc:docChg>
  </pc:docChgLst>
  <pc:docChgLst>
    <pc:chgData name="Shreyoshi Paul" userId="66ab58ecd4f6bf58" providerId="Windows Live" clId="Web-{ECC7CBF7-012F-4350-9ACB-5C519AD617C1}"/>
    <pc:docChg chg="addSld modSld">
      <pc:chgData name="Shreyoshi Paul" userId="66ab58ecd4f6bf58" providerId="Windows Live" clId="Web-{ECC7CBF7-012F-4350-9ACB-5C519AD617C1}" dt="2022-04-23T16:38:47.328" v="238" actId="20577"/>
      <pc:docMkLst>
        <pc:docMk/>
      </pc:docMkLst>
      <pc:sldChg chg="modSp new">
        <pc:chgData name="Shreyoshi Paul" userId="66ab58ecd4f6bf58" providerId="Windows Live" clId="Web-{ECC7CBF7-012F-4350-9ACB-5C519AD617C1}" dt="2022-04-23T16:36:25.965" v="58" actId="20577"/>
        <pc:sldMkLst>
          <pc:docMk/>
          <pc:sldMk cId="4195345719" sldId="262"/>
        </pc:sldMkLst>
        <pc:spChg chg="mod">
          <ac:chgData name="Shreyoshi Paul" userId="66ab58ecd4f6bf58" providerId="Windows Live" clId="Web-{ECC7CBF7-012F-4350-9ACB-5C519AD617C1}" dt="2022-04-23T16:28:28.553" v="14" actId="20577"/>
          <ac:spMkLst>
            <pc:docMk/>
            <pc:sldMk cId="4195345719" sldId="262"/>
            <ac:spMk id="2" creationId="{68E10F6F-800B-119E-8BDC-C76B8E4B21D9}"/>
          </ac:spMkLst>
        </pc:spChg>
        <pc:spChg chg="mod">
          <ac:chgData name="Shreyoshi Paul" userId="66ab58ecd4f6bf58" providerId="Windows Live" clId="Web-{ECC7CBF7-012F-4350-9ACB-5C519AD617C1}" dt="2022-04-23T16:36:25.965" v="58" actId="20577"/>
          <ac:spMkLst>
            <pc:docMk/>
            <pc:sldMk cId="4195345719" sldId="262"/>
            <ac:spMk id="3" creationId="{F72D7424-01B8-81DE-CA8B-414D4A94F03D}"/>
          </ac:spMkLst>
        </pc:spChg>
      </pc:sldChg>
      <pc:sldChg chg="modSp new">
        <pc:chgData name="Shreyoshi Paul" userId="66ab58ecd4f6bf58" providerId="Windows Live" clId="Web-{ECC7CBF7-012F-4350-9ACB-5C519AD617C1}" dt="2022-04-23T16:38:47.328" v="238" actId="20577"/>
        <pc:sldMkLst>
          <pc:docMk/>
          <pc:sldMk cId="2007753624" sldId="263"/>
        </pc:sldMkLst>
        <pc:spChg chg="mod">
          <ac:chgData name="Shreyoshi Paul" userId="66ab58ecd4f6bf58" providerId="Windows Live" clId="Web-{ECC7CBF7-012F-4350-9ACB-5C519AD617C1}" dt="2022-04-23T16:36:48.090" v="81" actId="20577"/>
          <ac:spMkLst>
            <pc:docMk/>
            <pc:sldMk cId="2007753624" sldId="263"/>
            <ac:spMk id="2" creationId="{E918F2D3-8C96-09E3-C682-E119CB8B2D09}"/>
          </ac:spMkLst>
        </pc:spChg>
        <pc:spChg chg="mod">
          <ac:chgData name="Shreyoshi Paul" userId="66ab58ecd4f6bf58" providerId="Windows Live" clId="Web-{ECC7CBF7-012F-4350-9ACB-5C519AD617C1}" dt="2022-04-23T16:38:47.328" v="238" actId="20577"/>
          <ac:spMkLst>
            <pc:docMk/>
            <pc:sldMk cId="2007753624" sldId="263"/>
            <ac:spMk id="3" creationId="{7736C2E4-0A6C-60E8-E9F2-A3339CED90FC}"/>
          </ac:spMkLst>
        </pc:spChg>
      </pc:sldChg>
    </pc:docChg>
  </pc:docChgLst>
  <pc:docChgLst>
    <pc:chgData name="Shreyoshi Paul" userId="66ab58ecd4f6bf58" providerId="Windows Live" clId="Web-{E3DCCC1F-3460-49A9-8803-E901AAB9C927}"/>
    <pc:docChg chg="modSld">
      <pc:chgData name="Shreyoshi Paul" userId="66ab58ecd4f6bf58" providerId="Windows Live" clId="Web-{E3DCCC1F-3460-49A9-8803-E901AAB9C927}" dt="2022-04-24T03:06:46.002" v="11" actId="20577"/>
      <pc:docMkLst>
        <pc:docMk/>
      </pc:docMkLst>
      <pc:sldChg chg="modSp">
        <pc:chgData name="Shreyoshi Paul" userId="66ab58ecd4f6bf58" providerId="Windows Live" clId="Web-{E3DCCC1F-3460-49A9-8803-E901AAB9C927}" dt="2022-04-24T03:06:46.002" v="11" actId="20577"/>
        <pc:sldMkLst>
          <pc:docMk/>
          <pc:sldMk cId="4195345719" sldId="262"/>
        </pc:sldMkLst>
        <pc:spChg chg="mod">
          <ac:chgData name="Shreyoshi Paul" userId="66ab58ecd4f6bf58" providerId="Windows Live" clId="Web-{E3DCCC1F-3460-49A9-8803-E901AAB9C927}" dt="2022-04-24T03:06:46.002" v="11" actId="20577"/>
          <ac:spMkLst>
            <pc:docMk/>
            <pc:sldMk cId="4195345719" sldId="262"/>
            <ac:spMk id="3" creationId="{F72D7424-01B8-81DE-CA8B-414D4A94F03D}"/>
          </ac:spMkLst>
        </pc:spChg>
      </pc:sldChg>
    </pc:docChg>
  </pc:docChgLst>
  <pc:docChgLst>
    <pc:chgData name="Shreyoshi Paul" userId="66ab58ecd4f6bf58" providerId="Windows Live" clId="Web-{1CF59703-D622-44B1-8BD7-7436B76AB7D7}"/>
    <pc:docChg chg="addSld delSld modSld">
      <pc:chgData name="Shreyoshi Paul" userId="66ab58ecd4f6bf58" providerId="Windows Live" clId="Web-{1CF59703-D622-44B1-8BD7-7436B76AB7D7}" dt="2022-04-30T15:23:42.698" v="361" actId="14100"/>
      <pc:docMkLst>
        <pc:docMk/>
      </pc:docMkLst>
      <pc:sldChg chg="modSp">
        <pc:chgData name="Shreyoshi Paul" userId="66ab58ecd4f6bf58" providerId="Windows Live" clId="Web-{1CF59703-D622-44B1-8BD7-7436B76AB7D7}" dt="2022-04-30T13:45:49.944" v="29" actId="20577"/>
        <pc:sldMkLst>
          <pc:docMk/>
          <pc:sldMk cId="109857222" sldId="256"/>
        </pc:sldMkLst>
        <pc:spChg chg="mod">
          <ac:chgData name="Shreyoshi Paul" userId="66ab58ecd4f6bf58" providerId="Windows Live" clId="Web-{1CF59703-D622-44B1-8BD7-7436B76AB7D7}" dt="2022-04-30T13:45:49.944" v="29" actId="20577"/>
          <ac:spMkLst>
            <pc:docMk/>
            <pc:sldMk cId="109857222" sldId="256"/>
            <ac:spMk id="2" creationId="{00000000-0000-0000-0000-000000000000}"/>
          </ac:spMkLst>
        </pc:spChg>
      </pc:sldChg>
      <pc:sldChg chg="modSp">
        <pc:chgData name="Shreyoshi Paul" userId="66ab58ecd4f6bf58" providerId="Windows Live" clId="Web-{1CF59703-D622-44B1-8BD7-7436B76AB7D7}" dt="2022-04-30T13:43:45.909" v="21" actId="20577"/>
        <pc:sldMkLst>
          <pc:docMk/>
          <pc:sldMk cId="1043493853" sldId="271"/>
        </pc:sldMkLst>
        <pc:spChg chg="mod">
          <ac:chgData name="Shreyoshi Paul" userId="66ab58ecd4f6bf58" providerId="Windows Live" clId="Web-{1CF59703-D622-44B1-8BD7-7436B76AB7D7}" dt="2022-04-30T13:43:45.909" v="21" actId="20577"/>
          <ac:spMkLst>
            <pc:docMk/>
            <pc:sldMk cId="1043493853" sldId="271"/>
            <ac:spMk id="3" creationId="{DCFB1584-F333-EF4E-7932-B4E4EC5B05BC}"/>
          </ac:spMkLst>
        </pc:spChg>
      </pc:sldChg>
      <pc:sldChg chg="modSp">
        <pc:chgData name="Shreyoshi Paul" userId="66ab58ecd4f6bf58" providerId="Windows Live" clId="Web-{1CF59703-D622-44B1-8BD7-7436B76AB7D7}" dt="2022-04-30T13:44:59.208" v="25" actId="20577"/>
        <pc:sldMkLst>
          <pc:docMk/>
          <pc:sldMk cId="1139911315" sldId="272"/>
        </pc:sldMkLst>
        <pc:spChg chg="mod">
          <ac:chgData name="Shreyoshi Paul" userId="66ab58ecd4f6bf58" providerId="Windows Live" clId="Web-{1CF59703-D622-44B1-8BD7-7436B76AB7D7}" dt="2022-04-30T13:44:59.208" v="25" actId="20577"/>
          <ac:spMkLst>
            <pc:docMk/>
            <pc:sldMk cId="1139911315" sldId="272"/>
            <ac:spMk id="2" creationId="{1137B31D-219F-647F-7F6B-F28BD0486CB9}"/>
          </ac:spMkLst>
        </pc:spChg>
      </pc:sldChg>
      <pc:sldChg chg="modSp">
        <pc:chgData name="Shreyoshi Paul" userId="66ab58ecd4f6bf58" providerId="Windows Live" clId="Web-{1CF59703-D622-44B1-8BD7-7436B76AB7D7}" dt="2022-04-30T13:43:13.481" v="18" actId="20577"/>
        <pc:sldMkLst>
          <pc:docMk/>
          <pc:sldMk cId="3243875544" sldId="273"/>
        </pc:sldMkLst>
        <pc:spChg chg="mod">
          <ac:chgData name="Shreyoshi Paul" userId="66ab58ecd4f6bf58" providerId="Windows Live" clId="Web-{1CF59703-D622-44B1-8BD7-7436B76AB7D7}" dt="2022-04-30T13:43:13.481" v="18" actId="20577"/>
          <ac:spMkLst>
            <pc:docMk/>
            <pc:sldMk cId="3243875544" sldId="273"/>
            <ac:spMk id="2" creationId="{6591AF50-5D04-9647-349B-B2F17EF36DC7}"/>
          </ac:spMkLst>
        </pc:spChg>
      </pc:sldChg>
      <pc:sldChg chg="modSp new">
        <pc:chgData name="Shreyoshi Paul" userId="66ab58ecd4f6bf58" providerId="Windows Live" clId="Web-{1CF59703-D622-44B1-8BD7-7436B76AB7D7}" dt="2022-04-30T14:17:14.876" v="139" actId="20577"/>
        <pc:sldMkLst>
          <pc:docMk/>
          <pc:sldMk cId="405022459" sldId="281"/>
        </pc:sldMkLst>
        <pc:spChg chg="mod">
          <ac:chgData name="Shreyoshi Paul" userId="66ab58ecd4f6bf58" providerId="Windows Live" clId="Web-{1CF59703-D622-44B1-8BD7-7436B76AB7D7}" dt="2022-04-30T14:16:55.266" v="138" actId="20577"/>
          <ac:spMkLst>
            <pc:docMk/>
            <pc:sldMk cId="405022459" sldId="281"/>
            <ac:spMk id="2" creationId="{58C137FB-3B58-F5AA-1144-8E885DD0E7CC}"/>
          </ac:spMkLst>
        </pc:spChg>
        <pc:spChg chg="mod">
          <ac:chgData name="Shreyoshi Paul" userId="66ab58ecd4f6bf58" providerId="Windows Live" clId="Web-{1CF59703-D622-44B1-8BD7-7436B76AB7D7}" dt="2022-04-30T14:17:14.876" v="139" actId="20577"/>
          <ac:spMkLst>
            <pc:docMk/>
            <pc:sldMk cId="405022459" sldId="281"/>
            <ac:spMk id="3" creationId="{C32AC41A-889D-D30C-490D-36FC36F84DD1}"/>
          </ac:spMkLst>
        </pc:spChg>
      </pc:sldChg>
      <pc:sldChg chg="modSp new del">
        <pc:chgData name="Shreyoshi Paul" userId="66ab58ecd4f6bf58" providerId="Windows Live" clId="Web-{1CF59703-D622-44B1-8BD7-7436B76AB7D7}" dt="2022-04-30T13:46:32.429" v="43"/>
        <pc:sldMkLst>
          <pc:docMk/>
          <pc:sldMk cId="3238015896" sldId="281"/>
        </pc:sldMkLst>
        <pc:spChg chg="mod">
          <ac:chgData name="Shreyoshi Paul" userId="66ab58ecd4f6bf58" providerId="Windows Live" clId="Web-{1CF59703-D622-44B1-8BD7-7436B76AB7D7}" dt="2022-04-30T13:46:28.507" v="42" actId="20577"/>
          <ac:spMkLst>
            <pc:docMk/>
            <pc:sldMk cId="3238015896" sldId="281"/>
            <ac:spMk id="2" creationId="{DBDAE42D-F27C-718D-1CFC-295E956C4257}"/>
          </ac:spMkLst>
        </pc:spChg>
      </pc:sldChg>
      <pc:sldChg chg="modSp new">
        <pc:chgData name="Shreyoshi Paul" userId="66ab58ecd4f6bf58" providerId="Windows Live" clId="Web-{1CF59703-D622-44B1-8BD7-7436B76AB7D7}" dt="2022-04-30T14:20:51.772" v="219" actId="20577"/>
        <pc:sldMkLst>
          <pc:docMk/>
          <pc:sldMk cId="621174438" sldId="282"/>
        </pc:sldMkLst>
        <pc:spChg chg="mod">
          <ac:chgData name="Shreyoshi Paul" userId="66ab58ecd4f6bf58" providerId="Windows Live" clId="Web-{1CF59703-D622-44B1-8BD7-7436B76AB7D7}" dt="2022-04-30T14:19:58.255" v="211" actId="20577"/>
          <ac:spMkLst>
            <pc:docMk/>
            <pc:sldMk cId="621174438" sldId="282"/>
            <ac:spMk id="2" creationId="{F81989A5-51CB-7466-FA2B-F96633154BAA}"/>
          </ac:spMkLst>
        </pc:spChg>
        <pc:spChg chg="mod">
          <ac:chgData name="Shreyoshi Paul" userId="66ab58ecd4f6bf58" providerId="Windows Live" clId="Web-{1CF59703-D622-44B1-8BD7-7436B76AB7D7}" dt="2022-04-30T14:20:51.772" v="219" actId="20577"/>
          <ac:spMkLst>
            <pc:docMk/>
            <pc:sldMk cId="621174438" sldId="282"/>
            <ac:spMk id="3" creationId="{9AE3664D-A50E-76E6-BA32-CDCE5FF5BFE1}"/>
          </ac:spMkLst>
        </pc:spChg>
      </pc:sldChg>
      <pc:sldChg chg="modSp new del">
        <pc:chgData name="Shreyoshi Paul" userId="66ab58ecd4f6bf58" providerId="Windows Live" clId="Web-{1CF59703-D622-44B1-8BD7-7436B76AB7D7}" dt="2022-04-30T14:19:25.895" v="204"/>
        <pc:sldMkLst>
          <pc:docMk/>
          <pc:sldMk cId="1550363895" sldId="282"/>
        </pc:sldMkLst>
        <pc:spChg chg="mod">
          <ac:chgData name="Shreyoshi Paul" userId="66ab58ecd4f6bf58" providerId="Windows Live" clId="Web-{1CF59703-D622-44B1-8BD7-7436B76AB7D7}" dt="2022-04-30T14:19:17.410" v="203" actId="20577"/>
          <ac:spMkLst>
            <pc:docMk/>
            <pc:sldMk cId="1550363895" sldId="282"/>
            <ac:spMk id="2" creationId="{136A6CD0-AE90-923D-AEF4-3743C0BCDB9A}"/>
          </ac:spMkLst>
        </pc:spChg>
      </pc:sldChg>
      <pc:sldChg chg="addSp modSp new">
        <pc:chgData name="Shreyoshi Paul" userId="66ab58ecd4f6bf58" providerId="Windows Live" clId="Web-{1CF59703-D622-44B1-8BD7-7436B76AB7D7}" dt="2022-04-30T15:23:42.698" v="361" actId="14100"/>
        <pc:sldMkLst>
          <pc:docMk/>
          <pc:sldMk cId="61693707" sldId="283"/>
        </pc:sldMkLst>
        <pc:spChg chg="mod">
          <ac:chgData name="Shreyoshi Paul" userId="66ab58ecd4f6bf58" providerId="Windows Live" clId="Web-{1CF59703-D622-44B1-8BD7-7436B76AB7D7}" dt="2022-04-30T15:20:23.514" v="342" actId="20577"/>
          <ac:spMkLst>
            <pc:docMk/>
            <pc:sldMk cId="61693707" sldId="283"/>
            <ac:spMk id="2" creationId="{0C17B2B5-D06E-A1AB-4A2B-BDB8FEBFE2D3}"/>
          </ac:spMkLst>
        </pc:spChg>
        <pc:spChg chg="mod">
          <ac:chgData name="Shreyoshi Paul" userId="66ab58ecd4f6bf58" providerId="Windows Live" clId="Web-{1CF59703-D622-44B1-8BD7-7436B76AB7D7}" dt="2022-04-30T15:21:48.657" v="351" actId="20577"/>
          <ac:spMkLst>
            <pc:docMk/>
            <pc:sldMk cId="61693707" sldId="283"/>
            <ac:spMk id="3" creationId="{B79F6872-65A4-64F7-405A-D014E057B9CD}"/>
          </ac:spMkLst>
        </pc:spChg>
        <pc:spChg chg="mod">
          <ac:chgData name="Shreyoshi Paul" userId="66ab58ecd4f6bf58" providerId="Windows Live" clId="Web-{1CF59703-D622-44B1-8BD7-7436B76AB7D7}" dt="2022-04-30T15:21:00.968" v="346" actId="20577"/>
          <ac:spMkLst>
            <pc:docMk/>
            <pc:sldMk cId="61693707" sldId="283"/>
            <ac:spMk id="4" creationId="{68FBDCC5-B06F-0036-8A28-E6C5D521F03D}"/>
          </ac:spMkLst>
        </pc:spChg>
        <pc:spChg chg="mod">
          <ac:chgData name="Shreyoshi Paul" userId="66ab58ecd4f6bf58" providerId="Windows Live" clId="Web-{1CF59703-D622-44B1-8BD7-7436B76AB7D7}" dt="2022-04-30T15:21:55.844" v="352" actId="20577"/>
          <ac:spMkLst>
            <pc:docMk/>
            <pc:sldMk cId="61693707" sldId="283"/>
            <ac:spMk id="5" creationId="{E632D7D9-E3D2-7F0C-56EF-4C43D5AA7E55}"/>
          </ac:spMkLst>
        </pc:spChg>
        <pc:spChg chg="mod">
          <ac:chgData name="Shreyoshi Paul" userId="66ab58ecd4f6bf58" providerId="Windows Live" clId="Web-{1CF59703-D622-44B1-8BD7-7436B76AB7D7}" dt="2022-04-30T15:21:32.703" v="350" actId="20577"/>
          <ac:spMkLst>
            <pc:docMk/>
            <pc:sldMk cId="61693707" sldId="283"/>
            <ac:spMk id="6" creationId="{63651CAF-CC1B-7EDE-EA81-8A2A3468CBF1}"/>
          </ac:spMkLst>
        </pc:spChg>
        <pc:cxnChg chg="add mod">
          <ac:chgData name="Shreyoshi Paul" userId="66ab58ecd4f6bf58" providerId="Windows Live" clId="Web-{1CF59703-D622-44B1-8BD7-7436B76AB7D7}" dt="2022-04-30T15:23:42.698" v="361" actId="14100"/>
          <ac:cxnSpMkLst>
            <pc:docMk/>
            <pc:sldMk cId="61693707" sldId="283"/>
            <ac:cxnSpMk id="7" creationId="{7FF09AB9-39E6-DED8-D670-AB4A78374437}"/>
          </ac:cxnSpMkLst>
        </pc:cxnChg>
      </pc:sldChg>
    </pc:docChg>
  </pc:docChgLst>
  <pc:docChgLst>
    <pc:chgData name="Shreyoshi Paul" userId="66ab58ecd4f6bf58" providerId="Windows Live" clId="Web-{8FEBA001-57EA-416B-9197-7656E6AD2094}"/>
    <pc:docChg chg="modSld">
      <pc:chgData name="Shreyoshi Paul" userId="66ab58ecd4f6bf58" providerId="Windows Live" clId="Web-{8FEBA001-57EA-416B-9197-7656E6AD2094}" dt="2022-04-25T05:16:43.972" v="17" actId="20577"/>
      <pc:docMkLst>
        <pc:docMk/>
      </pc:docMkLst>
      <pc:sldChg chg="modSp">
        <pc:chgData name="Shreyoshi Paul" userId="66ab58ecd4f6bf58" providerId="Windows Live" clId="Web-{8FEBA001-57EA-416B-9197-7656E6AD2094}" dt="2022-04-25T05:16:43.972" v="17" actId="20577"/>
        <pc:sldMkLst>
          <pc:docMk/>
          <pc:sldMk cId="4195345719" sldId="262"/>
        </pc:sldMkLst>
        <pc:spChg chg="mod">
          <ac:chgData name="Shreyoshi Paul" userId="66ab58ecd4f6bf58" providerId="Windows Live" clId="Web-{8FEBA001-57EA-416B-9197-7656E6AD2094}" dt="2022-04-25T05:16:43.972" v="17" actId="20577"/>
          <ac:spMkLst>
            <pc:docMk/>
            <pc:sldMk cId="4195345719" sldId="262"/>
            <ac:spMk id="2" creationId="{68E10F6F-800B-119E-8BDC-C76B8E4B21D9}"/>
          </ac:spMkLst>
        </pc:spChg>
      </pc:sldChg>
    </pc:docChg>
  </pc:docChgLst>
  <pc:docChgLst>
    <pc:chgData name="Shreyoshi Paul" userId="66ab58ecd4f6bf58" providerId="Windows Live" clId="Web-{C5A92223-E114-4244-A3C6-30736E39670E}"/>
    <pc:docChg chg="addSld delSld modSld">
      <pc:chgData name="Shreyoshi Paul" userId="66ab58ecd4f6bf58" providerId="Windows Live" clId="Web-{C5A92223-E114-4244-A3C6-30736E39670E}" dt="2022-04-30T16:55:16.893" v="96"/>
      <pc:docMkLst>
        <pc:docMk/>
      </pc:docMkLst>
      <pc:sldChg chg="addSp modSp new del">
        <pc:chgData name="Shreyoshi Paul" userId="66ab58ecd4f6bf58" providerId="Windows Live" clId="Web-{C5A92223-E114-4244-A3C6-30736E39670E}" dt="2022-04-30T16:55:16.893" v="96"/>
        <pc:sldMkLst>
          <pc:docMk/>
          <pc:sldMk cId="2964886209" sldId="284"/>
        </pc:sldMkLst>
        <pc:graphicFrameChg chg="add mod modGraphic">
          <ac:chgData name="Shreyoshi Paul" userId="66ab58ecd4f6bf58" providerId="Windows Live" clId="Web-{C5A92223-E114-4244-A3C6-30736E39670E}" dt="2022-04-30T16:55:09.237" v="95"/>
          <ac:graphicFrameMkLst>
            <pc:docMk/>
            <pc:sldMk cId="2964886209" sldId="284"/>
            <ac:graphicFrameMk id="5" creationId="{7617BDEC-7BF4-6F86-8A54-630766C57E14}"/>
          </ac:graphicFrameMkLst>
        </pc:graphicFrameChg>
      </pc:sldChg>
    </pc:docChg>
  </pc:docChgLst>
  <pc:docChgLst>
    <pc:chgData name="Shreyoshi Paul" userId="66ab58ecd4f6bf58" providerId="Windows Live" clId="Web-{07DA9F6F-3344-48BD-9024-BD764BBFE945}"/>
    <pc:docChg chg="modSld">
      <pc:chgData name="Shreyoshi Paul" userId="66ab58ecd4f6bf58" providerId="Windows Live" clId="Web-{07DA9F6F-3344-48BD-9024-BD764BBFE945}" dt="2022-04-17T20:23:58.231" v="5" actId="20577"/>
      <pc:docMkLst>
        <pc:docMk/>
      </pc:docMkLst>
      <pc:sldChg chg="modSp">
        <pc:chgData name="Shreyoshi Paul" userId="66ab58ecd4f6bf58" providerId="Windows Live" clId="Web-{07DA9F6F-3344-48BD-9024-BD764BBFE945}" dt="2022-04-17T20:22:19.227" v="4" actId="20577"/>
        <pc:sldMkLst>
          <pc:docMk/>
          <pc:sldMk cId="3758867657" sldId="260"/>
        </pc:sldMkLst>
        <pc:spChg chg="mod">
          <ac:chgData name="Shreyoshi Paul" userId="66ab58ecd4f6bf58" providerId="Windows Live" clId="Web-{07DA9F6F-3344-48BD-9024-BD764BBFE945}" dt="2022-04-17T20:22:19.227" v="4" actId="20577"/>
          <ac:spMkLst>
            <pc:docMk/>
            <pc:sldMk cId="3758867657" sldId="260"/>
            <ac:spMk id="3" creationId="{2722CC66-746A-4EF3-A642-33315C04D119}"/>
          </ac:spMkLst>
        </pc:spChg>
      </pc:sldChg>
      <pc:sldChg chg="modSp">
        <pc:chgData name="Shreyoshi Paul" userId="66ab58ecd4f6bf58" providerId="Windows Live" clId="Web-{07DA9F6F-3344-48BD-9024-BD764BBFE945}" dt="2022-04-17T20:23:58.231" v="5" actId="20577"/>
        <pc:sldMkLst>
          <pc:docMk/>
          <pc:sldMk cId="2802480953" sldId="261"/>
        </pc:sldMkLst>
        <pc:spChg chg="mod">
          <ac:chgData name="Shreyoshi Paul" userId="66ab58ecd4f6bf58" providerId="Windows Live" clId="Web-{07DA9F6F-3344-48BD-9024-BD764BBFE945}" dt="2022-04-17T20:23:58.231" v="5" actId="20577"/>
          <ac:spMkLst>
            <pc:docMk/>
            <pc:sldMk cId="2802480953" sldId="261"/>
            <ac:spMk id="3" creationId="{D3A8BF3F-772B-4D06-6D0E-20792D6E3D5F}"/>
          </ac:spMkLst>
        </pc:spChg>
      </pc:sldChg>
    </pc:docChg>
  </pc:docChgLst>
  <pc:docChgLst>
    <pc:chgData name="Shreyoshi Paul" userId="66ab58ecd4f6bf58" providerId="LiveId" clId="{F5484CA4-1C2F-B742-B688-B183007192C2}"/>
    <pc:docChg chg="undo custSel addSld modSld">
      <pc:chgData name="Shreyoshi Paul" userId="66ab58ecd4f6bf58" providerId="LiveId" clId="{F5484CA4-1C2F-B742-B688-B183007192C2}" dt="2022-05-01T18:26:05.975" v="871" actId="20577"/>
      <pc:docMkLst>
        <pc:docMk/>
      </pc:docMkLst>
      <pc:sldChg chg="modSp">
        <pc:chgData name="Shreyoshi Paul" userId="66ab58ecd4f6bf58" providerId="LiveId" clId="{F5484CA4-1C2F-B742-B688-B183007192C2}" dt="2022-04-23T18:08:32.842" v="327" actId="20577"/>
        <pc:sldMkLst>
          <pc:docMk/>
          <pc:sldMk cId="1043493853" sldId="271"/>
        </pc:sldMkLst>
        <pc:spChg chg="mod">
          <ac:chgData name="Shreyoshi Paul" userId="66ab58ecd4f6bf58" providerId="LiveId" clId="{F5484CA4-1C2F-B742-B688-B183007192C2}" dt="2022-04-23T18:08:32.842" v="327" actId="20577"/>
          <ac:spMkLst>
            <pc:docMk/>
            <pc:sldMk cId="1043493853" sldId="271"/>
            <ac:spMk id="3" creationId="{DCFB1584-F333-EF4E-7932-B4E4EC5B05BC}"/>
          </ac:spMkLst>
        </pc:spChg>
      </pc:sldChg>
      <pc:sldChg chg="modSp">
        <pc:chgData name="Shreyoshi Paul" userId="66ab58ecd4f6bf58" providerId="LiveId" clId="{F5484CA4-1C2F-B742-B688-B183007192C2}" dt="2022-04-27T02:31:22.778" v="579" actId="20577"/>
        <pc:sldMkLst>
          <pc:docMk/>
          <pc:sldMk cId="3243875544" sldId="273"/>
        </pc:sldMkLst>
        <pc:spChg chg="mod">
          <ac:chgData name="Shreyoshi Paul" userId="66ab58ecd4f6bf58" providerId="LiveId" clId="{F5484CA4-1C2F-B742-B688-B183007192C2}" dt="2022-04-27T02:31:22.778" v="579" actId="20577"/>
          <ac:spMkLst>
            <pc:docMk/>
            <pc:sldMk cId="3243875544" sldId="273"/>
            <ac:spMk id="2" creationId="{6591AF50-5D04-9647-349B-B2F17EF36DC7}"/>
          </ac:spMkLst>
        </pc:spChg>
      </pc:sldChg>
      <pc:sldChg chg="modSp">
        <pc:chgData name="Shreyoshi Paul" userId="66ab58ecd4f6bf58" providerId="LiveId" clId="{F5484CA4-1C2F-B742-B688-B183007192C2}" dt="2022-04-27T02:25:57.589" v="354" actId="20577"/>
        <pc:sldMkLst>
          <pc:docMk/>
          <pc:sldMk cId="2051969489" sldId="276"/>
        </pc:sldMkLst>
        <pc:spChg chg="mod">
          <ac:chgData name="Shreyoshi Paul" userId="66ab58ecd4f6bf58" providerId="LiveId" clId="{F5484CA4-1C2F-B742-B688-B183007192C2}" dt="2022-04-27T02:25:57.589" v="354" actId="20577"/>
          <ac:spMkLst>
            <pc:docMk/>
            <pc:sldMk cId="2051969489" sldId="276"/>
            <ac:spMk id="2" creationId="{9F2E3DFC-9161-BCF6-2618-E88575CEEA4B}"/>
          </ac:spMkLst>
        </pc:spChg>
      </pc:sldChg>
      <pc:sldChg chg="modSp">
        <pc:chgData name="Shreyoshi Paul" userId="66ab58ecd4f6bf58" providerId="LiveId" clId="{F5484CA4-1C2F-B742-B688-B183007192C2}" dt="2022-05-01T18:26:05.975" v="871" actId="20577"/>
        <pc:sldMkLst>
          <pc:docMk/>
          <pc:sldMk cId="3685314360" sldId="288"/>
        </pc:sldMkLst>
        <pc:spChg chg="mod">
          <ac:chgData name="Shreyoshi Paul" userId="66ab58ecd4f6bf58" providerId="LiveId" clId="{F5484CA4-1C2F-B742-B688-B183007192C2}" dt="2022-05-01T18:12:41.943" v="717" actId="255"/>
          <ac:spMkLst>
            <pc:docMk/>
            <pc:sldMk cId="3685314360" sldId="288"/>
            <ac:spMk id="2" creationId="{BB8387E5-4348-B203-B3C1-198F07732595}"/>
          </ac:spMkLst>
        </pc:spChg>
        <pc:spChg chg="mod">
          <ac:chgData name="Shreyoshi Paul" userId="66ab58ecd4f6bf58" providerId="LiveId" clId="{F5484CA4-1C2F-B742-B688-B183007192C2}" dt="2022-05-01T18:26:05.975" v="871" actId="20577"/>
          <ac:spMkLst>
            <pc:docMk/>
            <pc:sldMk cId="3685314360" sldId="288"/>
            <ac:spMk id="3" creationId="{07520E3D-64E7-B98B-ED1D-8302B348DC7C}"/>
          </ac:spMkLst>
        </pc:spChg>
      </pc:sldChg>
      <pc:sldChg chg="modSp new">
        <pc:chgData name="Shreyoshi Paul" userId="66ab58ecd4f6bf58" providerId="LiveId" clId="{F5484CA4-1C2F-B742-B688-B183007192C2}" dt="2022-05-01T18:09:52.398" v="701" actId="5793"/>
        <pc:sldMkLst>
          <pc:docMk/>
          <pc:sldMk cId="1981216165" sldId="289"/>
        </pc:sldMkLst>
        <pc:spChg chg="mod">
          <ac:chgData name="Shreyoshi Paul" userId="66ab58ecd4f6bf58" providerId="LiveId" clId="{F5484CA4-1C2F-B742-B688-B183007192C2}" dt="2022-05-01T18:09:04.666" v="696" actId="2711"/>
          <ac:spMkLst>
            <pc:docMk/>
            <pc:sldMk cId="1981216165" sldId="289"/>
            <ac:spMk id="2" creationId="{540F15DE-0A55-5C4B-BAC5-EFDA86639AA5}"/>
          </ac:spMkLst>
        </pc:spChg>
        <pc:spChg chg="mod">
          <ac:chgData name="Shreyoshi Paul" userId="66ab58ecd4f6bf58" providerId="LiveId" clId="{F5484CA4-1C2F-B742-B688-B183007192C2}" dt="2022-05-01T18:09:52.398" v="701" actId="5793"/>
          <ac:spMkLst>
            <pc:docMk/>
            <pc:sldMk cId="1981216165" sldId="289"/>
            <ac:spMk id="3" creationId="{79BF3BF0-015F-C44B-BD23-940B10A40172}"/>
          </ac:spMkLst>
        </pc:spChg>
      </pc:sldChg>
      <pc:sldChg chg="modSp new">
        <pc:chgData name="Shreyoshi Paul" userId="66ab58ecd4f6bf58" providerId="LiveId" clId="{F5484CA4-1C2F-B742-B688-B183007192C2}" dt="2022-05-01T18:10:49.370" v="707" actId="2711"/>
        <pc:sldMkLst>
          <pc:docMk/>
          <pc:sldMk cId="3018235325" sldId="290"/>
        </pc:sldMkLst>
        <pc:spChg chg="mod">
          <ac:chgData name="Shreyoshi Paul" userId="66ab58ecd4f6bf58" providerId="LiveId" clId="{F5484CA4-1C2F-B742-B688-B183007192C2}" dt="2022-05-01T18:10:49.370" v="707" actId="2711"/>
          <ac:spMkLst>
            <pc:docMk/>
            <pc:sldMk cId="3018235325" sldId="290"/>
            <ac:spMk id="3" creationId="{1CE9911F-D4CE-054E-9F5F-12F1A82D9F5A}"/>
          </ac:spMkLst>
        </pc:spChg>
      </pc:sldChg>
      <pc:sldChg chg="modSp new">
        <pc:chgData name="Shreyoshi Paul" userId="66ab58ecd4f6bf58" providerId="LiveId" clId="{F5484CA4-1C2F-B742-B688-B183007192C2}" dt="2022-05-01T18:12:01.062" v="714" actId="2711"/>
        <pc:sldMkLst>
          <pc:docMk/>
          <pc:sldMk cId="1650710448" sldId="291"/>
        </pc:sldMkLst>
        <pc:spChg chg="mod">
          <ac:chgData name="Shreyoshi Paul" userId="66ab58ecd4f6bf58" providerId="LiveId" clId="{F5484CA4-1C2F-B742-B688-B183007192C2}" dt="2022-05-01T18:12:01.062" v="714" actId="2711"/>
          <ac:spMkLst>
            <pc:docMk/>
            <pc:sldMk cId="1650710448" sldId="291"/>
            <ac:spMk id="3" creationId="{F850D7AF-CDED-6441-9DC6-9F3323499536}"/>
          </ac:spMkLst>
        </pc:spChg>
      </pc:sldChg>
      <pc:sldChg chg="modSp new">
        <pc:chgData name="Shreyoshi Paul" userId="66ab58ecd4f6bf58" providerId="LiveId" clId="{F5484CA4-1C2F-B742-B688-B183007192C2}" dt="2022-05-01T18:25:46.663" v="870" actId="20577"/>
        <pc:sldMkLst>
          <pc:docMk/>
          <pc:sldMk cId="3594812788" sldId="292"/>
        </pc:sldMkLst>
        <pc:spChg chg="mod">
          <ac:chgData name="Shreyoshi Paul" userId="66ab58ecd4f6bf58" providerId="LiveId" clId="{F5484CA4-1C2F-B742-B688-B183007192C2}" dt="2022-05-01T18:23:00.609" v="735" actId="20577"/>
          <ac:spMkLst>
            <pc:docMk/>
            <pc:sldMk cId="3594812788" sldId="292"/>
            <ac:spMk id="2" creationId="{EAF1876A-03C9-6544-8069-B8D2E84ED1F9}"/>
          </ac:spMkLst>
        </pc:spChg>
        <pc:spChg chg="mod">
          <ac:chgData name="Shreyoshi Paul" userId="66ab58ecd4f6bf58" providerId="LiveId" clId="{F5484CA4-1C2F-B742-B688-B183007192C2}" dt="2022-05-01T18:25:46.663" v="870" actId="20577"/>
          <ac:spMkLst>
            <pc:docMk/>
            <pc:sldMk cId="3594812788" sldId="292"/>
            <ac:spMk id="3" creationId="{27F5AA59-2385-AB46-9E16-72E407380990}"/>
          </ac:spMkLst>
        </pc:spChg>
      </pc:sldChg>
    </pc:docChg>
  </pc:docChgLst>
  <pc:docChgLst>
    <pc:chgData name="Shreyoshi Paul" userId="66ab58ecd4f6bf58" providerId="Windows Live" clId="Web-{94595669-8F0F-4446-8D1C-23DE6C86794A}"/>
    <pc:docChg chg="addSld delSld modSld">
      <pc:chgData name="Shreyoshi Paul" userId="66ab58ecd4f6bf58" providerId="Windows Live" clId="Web-{94595669-8F0F-4446-8D1C-23DE6C86794A}" dt="2022-04-30T18:06:43.283" v="335"/>
      <pc:docMkLst>
        <pc:docMk/>
      </pc:docMkLst>
      <pc:sldChg chg="addSp modSp new del">
        <pc:chgData name="Shreyoshi Paul" userId="66ab58ecd4f6bf58" providerId="Windows Live" clId="Web-{94595669-8F0F-4446-8D1C-23DE6C86794A}" dt="2022-04-30T17:02:40.492" v="63"/>
        <pc:sldMkLst>
          <pc:docMk/>
          <pc:sldMk cId="2786838717" sldId="284"/>
        </pc:sldMkLst>
        <pc:graphicFrameChg chg="add mod modGraphic">
          <ac:chgData name="Shreyoshi Paul" userId="66ab58ecd4f6bf58" providerId="Windows Live" clId="Web-{94595669-8F0F-4446-8D1C-23DE6C86794A}" dt="2022-04-30T17:02:30.382" v="62"/>
          <ac:graphicFrameMkLst>
            <pc:docMk/>
            <pc:sldMk cId="2786838717" sldId="284"/>
            <ac:graphicFrameMk id="5" creationId="{5B63500C-1DB5-92BC-A9C9-338B1CDC9A52}"/>
          </ac:graphicFrameMkLst>
        </pc:graphicFrameChg>
      </pc:sldChg>
      <pc:sldChg chg="addSp modSp new">
        <pc:chgData name="Shreyoshi Paul" userId="66ab58ecd4f6bf58" providerId="Windows Live" clId="Web-{94595669-8F0F-4446-8D1C-23DE6C86794A}" dt="2022-04-30T17:57:50.441" v="251"/>
        <pc:sldMkLst>
          <pc:docMk/>
          <pc:sldMk cId="4108432459" sldId="284"/>
        </pc:sldMkLst>
        <pc:graphicFrameChg chg="add mod modGraphic">
          <ac:chgData name="Shreyoshi Paul" userId="66ab58ecd4f6bf58" providerId="Windows Live" clId="Web-{94595669-8F0F-4446-8D1C-23DE6C86794A}" dt="2022-04-30T17:57:50.441" v="251"/>
          <ac:graphicFrameMkLst>
            <pc:docMk/>
            <pc:sldMk cId="4108432459" sldId="284"/>
            <ac:graphicFrameMk id="5" creationId="{24B69E01-12C5-53E7-D7A2-59B0BCA54D77}"/>
          </ac:graphicFrameMkLst>
        </pc:graphicFrameChg>
      </pc:sldChg>
      <pc:sldChg chg="addSp modSp new">
        <pc:chgData name="Shreyoshi Paul" userId="66ab58ecd4f6bf58" providerId="Windows Live" clId="Web-{94595669-8F0F-4446-8D1C-23DE6C86794A}" dt="2022-04-30T17:16:03.921" v="180" actId="1076"/>
        <pc:sldMkLst>
          <pc:docMk/>
          <pc:sldMk cId="515885171" sldId="285"/>
        </pc:sldMkLst>
        <pc:graphicFrameChg chg="add mod modGraphic">
          <ac:chgData name="Shreyoshi Paul" userId="66ab58ecd4f6bf58" providerId="Windows Live" clId="Web-{94595669-8F0F-4446-8D1C-23DE6C86794A}" dt="2022-04-30T17:16:03.921" v="180" actId="1076"/>
          <ac:graphicFrameMkLst>
            <pc:docMk/>
            <pc:sldMk cId="515885171" sldId="285"/>
            <ac:graphicFrameMk id="5" creationId="{1A8D147D-9F1E-6610-78C9-99DCB1A2BE44}"/>
          </ac:graphicFrameMkLst>
        </pc:graphicFrameChg>
      </pc:sldChg>
      <pc:sldChg chg="addSp modSp new del">
        <pc:chgData name="Shreyoshi Paul" userId="66ab58ecd4f6bf58" providerId="Windows Live" clId="Web-{94595669-8F0F-4446-8D1C-23DE6C86794A}" dt="2022-04-30T17:09:26.050" v="142"/>
        <pc:sldMkLst>
          <pc:docMk/>
          <pc:sldMk cId="1407728096" sldId="285"/>
        </pc:sldMkLst>
        <pc:graphicFrameChg chg="add mod">
          <ac:chgData name="Shreyoshi Paul" userId="66ab58ecd4f6bf58" providerId="Windows Live" clId="Web-{94595669-8F0F-4446-8D1C-23DE6C86794A}" dt="2022-04-30T17:08:37.611" v="141"/>
          <ac:graphicFrameMkLst>
            <pc:docMk/>
            <pc:sldMk cId="1407728096" sldId="285"/>
            <ac:graphicFrameMk id="5" creationId="{A4C555E9-B334-E30F-67C6-8CF5CFE88C0D}"/>
          </ac:graphicFrameMkLst>
        </pc:graphicFrameChg>
      </pc:sldChg>
      <pc:sldChg chg="modSp new">
        <pc:chgData name="Shreyoshi Paul" userId="66ab58ecd4f6bf58" providerId="Windows Live" clId="Web-{94595669-8F0F-4446-8D1C-23DE6C86794A}" dt="2022-04-30T17:57:20.409" v="250" actId="20577"/>
        <pc:sldMkLst>
          <pc:docMk/>
          <pc:sldMk cId="3769430216" sldId="286"/>
        </pc:sldMkLst>
        <pc:spChg chg="mod">
          <ac:chgData name="Shreyoshi Paul" userId="66ab58ecd4f6bf58" providerId="Windows Live" clId="Web-{94595669-8F0F-4446-8D1C-23DE6C86794A}" dt="2022-04-30T17:57:09.628" v="248" actId="20577"/>
          <ac:spMkLst>
            <pc:docMk/>
            <pc:sldMk cId="3769430216" sldId="286"/>
            <ac:spMk id="2" creationId="{3FD1C18A-A0C7-5DAF-4380-2AD7D8B28FA4}"/>
          </ac:spMkLst>
        </pc:spChg>
        <pc:spChg chg="mod">
          <ac:chgData name="Shreyoshi Paul" userId="66ab58ecd4f6bf58" providerId="Windows Live" clId="Web-{94595669-8F0F-4446-8D1C-23DE6C86794A}" dt="2022-04-30T17:57:20.409" v="250" actId="20577"/>
          <ac:spMkLst>
            <pc:docMk/>
            <pc:sldMk cId="3769430216" sldId="286"/>
            <ac:spMk id="3" creationId="{4D9492FC-5492-2694-8171-26450ECC7271}"/>
          </ac:spMkLst>
        </pc:spChg>
      </pc:sldChg>
      <pc:sldChg chg="modSp new">
        <pc:chgData name="Shreyoshi Paul" userId="66ab58ecd4f6bf58" providerId="Windows Live" clId="Web-{94595669-8F0F-4446-8D1C-23DE6C86794A}" dt="2022-04-30T18:06:33.126" v="334" actId="20577"/>
        <pc:sldMkLst>
          <pc:docMk/>
          <pc:sldMk cId="3285714506" sldId="287"/>
        </pc:sldMkLst>
        <pc:spChg chg="mod">
          <ac:chgData name="Shreyoshi Paul" userId="66ab58ecd4f6bf58" providerId="Windows Live" clId="Web-{94595669-8F0F-4446-8D1C-23DE6C86794A}" dt="2022-04-30T18:06:33.126" v="334" actId="20577"/>
          <ac:spMkLst>
            <pc:docMk/>
            <pc:sldMk cId="3285714506" sldId="287"/>
            <ac:spMk id="2" creationId="{F41E705F-8F70-C58A-9C6D-9CAE2DB28F07}"/>
          </ac:spMkLst>
        </pc:spChg>
        <pc:spChg chg="mod">
          <ac:chgData name="Shreyoshi Paul" userId="66ab58ecd4f6bf58" providerId="Windows Live" clId="Web-{94595669-8F0F-4446-8D1C-23DE6C86794A}" dt="2022-04-30T18:06:22.095" v="333" actId="20577"/>
          <ac:spMkLst>
            <pc:docMk/>
            <pc:sldMk cId="3285714506" sldId="287"/>
            <ac:spMk id="3" creationId="{52ED890F-02AE-422B-E4CF-A5A747B749FE}"/>
          </ac:spMkLst>
        </pc:spChg>
      </pc:sldChg>
      <pc:sldChg chg="new">
        <pc:chgData name="Shreyoshi Paul" userId="66ab58ecd4f6bf58" providerId="Windows Live" clId="Web-{94595669-8F0F-4446-8D1C-23DE6C86794A}" dt="2022-04-30T18:06:43.283" v="335"/>
        <pc:sldMkLst>
          <pc:docMk/>
          <pc:sldMk cId="3685314360"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a:cs typeface="Calibri Light"/>
              </a:rPr>
              <a:t>Pronoun</a:t>
            </a:r>
            <a:endParaRPr lang="en-US" b="1" dirty="0">
              <a:latin typeface="Times New Roman"/>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A9AB-ADC1-480E-9096-DF131A1D1D6E}"/>
              </a:ext>
            </a:extLst>
          </p:cNvPr>
          <p:cNvSpPr>
            <a:spLocks noGrp="1"/>
          </p:cNvSpPr>
          <p:nvPr>
            <p:ph type="title"/>
          </p:nvPr>
        </p:nvSpPr>
        <p:spPr/>
        <p:txBody>
          <a:bodyPr/>
          <a:lstStyle/>
          <a:p>
            <a:r>
              <a:rPr lang="en-US">
                <a:cs typeface="Calibri Light"/>
              </a:rPr>
              <a:t>Exercise...</a:t>
            </a:r>
            <a:endParaRPr lang="en-US"/>
          </a:p>
        </p:txBody>
      </p:sp>
      <p:sp>
        <p:nvSpPr>
          <p:cNvPr id="3" name="Content Placeholder 2">
            <a:extLst>
              <a:ext uri="{FF2B5EF4-FFF2-40B4-BE49-F238E27FC236}">
                <a16:creationId xmlns:a16="http://schemas.microsoft.com/office/drawing/2014/main" id="{BC80D1A5-4F97-7A1F-A9F3-F5C1A8A547FC}"/>
              </a:ext>
            </a:extLst>
          </p:cNvPr>
          <p:cNvSpPr>
            <a:spLocks noGrp="1"/>
          </p:cNvSpPr>
          <p:nvPr>
            <p:ph idx="1"/>
          </p:nvPr>
        </p:nvSpPr>
        <p:spPr>
          <a:xfrm>
            <a:off x="838200" y="1696229"/>
            <a:ext cx="10515600" cy="5156469"/>
          </a:xfrm>
        </p:spPr>
        <p:txBody>
          <a:bodyPr vert="horz" lIns="91440" tIns="45720" rIns="91440" bIns="45720" rtlCol="0" anchor="t">
            <a:normAutofit/>
          </a:bodyPr>
          <a:lstStyle/>
          <a:p>
            <a:pPr marL="0" indent="0">
              <a:buNone/>
            </a:pPr>
            <a:endParaRPr lang="en-US">
              <a:cs typeface="Calibri" panose="020F0502020204030204"/>
            </a:endParaRPr>
          </a:p>
          <a:p>
            <a:r>
              <a:rPr lang="en-US">
                <a:ea typeface="+mn-lt"/>
                <a:cs typeface="+mn-lt"/>
              </a:rPr>
              <a:t>Hello, my name's Matthew and  ….......  am your new teacher.</a:t>
            </a:r>
            <a:endParaRPr lang="en-US"/>
          </a:p>
          <a:p>
            <a:r>
              <a:rPr lang="en-US">
                <a:ea typeface="+mn-lt"/>
                <a:cs typeface="+mn-lt"/>
              </a:rPr>
              <a:t>Why did you invite Peter and Mary? You know ….....  don't really like parties.</a:t>
            </a:r>
            <a:endParaRPr lang="en-US">
              <a:cs typeface="Calibri" panose="020F0502020204030204"/>
            </a:endParaRPr>
          </a:p>
          <a:p>
            <a:r>
              <a:rPr lang="en-US">
                <a:ea typeface="+mn-lt"/>
                <a:cs typeface="+mn-lt"/>
              </a:rPr>
              <a:t>Here's my phone number. Phone …....... if you need any help.</a:t>
            </a:r>
            <a:endParaRPr lang="en-US"/>
          </a:p>
          <a:p>
            <a:r>
              <a:rPr lang="en-US">
                <a:ea typeface="+mn-lt"/>
                <a:cs typeface="+mn-lt"/>
              </a:rPr>
              <a:t>I'm Sally and this is Ron, my husband. …...... live near Newcastle.</a:t>
            </a:r>
            <a:endParaRPr lang="en-US">
              <a:cs typeface="Calibri" panose="020F0502020204030204"/>
            </a:endParaRPr>
          </a:p>
          <a:p>
            <a:r>
              <a:rPr lang="en-US">
                <a:ea typeface="+mn-lt"/>
                <a:cs typeface="+mn-lt"/>
              </a:rPr>
              <a:t>Where do you want these bags? Shall I put …..... in the kitchen?</a:t>
            </a:r>
            <a:endParaRPr lang="en-US"/>
          </a:p>
          <a:p>
            <a:r>
              <a:rPr lang="en-US">
                <a:ea typeface="+mn-lt"/>
                <a:cs typeface="+mn-lt"/>
              </a:rPr>
              <a:t>Where's Joanne? Has anyone seen …...... today?</a:t>
            </a:r>
            <a:endParaRPr lang="en-US">
              <a:cs typeface="Calibri"/>
            </a:endParaRPr>
          </a:p>
          <a:p>
            <a:endParaRPr lang="en-US">
              <a:cs typeface="Calibri"/>
            </a:endParaRPr>
          </a:p>
        </p:txBody>
      </p:sp>
    </p:spTree>
    <p:extLst>
      <p:ext uri="{BB962C8B-B14F-4D97-AF65-F5344CB8AC3E}">
        <p14:creationId xmlns:p14="http://schemas.microsoft.com/office/powerpoint/2010/main" val="225356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A514-BB22-B0AC-E290-AEEC044DFAFF}"/>
              </a:ext>
            </a:extLst>
          </p:cNvPr>
          <p:cNvSpPr>
            <a:spLocks noGrp="1"/>
          </p:cNvSpPr>
          <p:nvPr>
            <p:ph type="title"/>
          </p:nvPr>
        </p:nvSpPr>
        <p:spPr>
          <a:xfrm>
            <a:off x="838200" y="365125"/>
            <a:ext cx="10515600" cy="5264959"/>
          </a:xfrm>
        </p:spPr>
        <p:txBody>
          <a:bodyPr/>
          <a:lstStyle/>
          <a:p>
            <a:r>
              <a:rPr lang="en-US">
                <a:cs typeface="Calibri Light"/>
              </a:rPr>
              <a:t>Now write 6 sentences about your friend. Put 3 subject pronouns and 3 object pronouns. </a:t>
            </a:r>
            <a:endParaRPr lang="en-US"/>
          </a:p>
        </p:txBody>
      </p:sp>
      <p:sp>
        <p:nvSpPr>
          <p:cNvPr id="3" name="Content Placeholder 2">
            <a:extLst>
              <a:ext uri="{FF2B5EF4-FFF2-40B4-BE49-F238E27FC236}">
                <a16:creationId xmlns:a16="http://schemas.microsoft.com/office/drawing/2014/main" id="{8D9DCD72-7F1E-FD16-A396-357CE34B85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26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80D2-14F4-1A5E-02BF-1C6B94A48BAD}"/>
              </a:ext>
            </a:extLst>
          </p:cNvPr>
          <p:cNvSpPr>
            <a:spLocks noGrp="1"/>
          </p:cNvSpPr>
          <p:nvPr>
            <p:ph type="ctrTitle"/>
          </p:nvPr>
        </p:nvSpPr>
        <p:spPr/>
        <p:txBody>
          <a:bodyPr/>
          <a:lstStyle/>
          <a:p>
            <a:r>
              <a:rPr lang="en-US">
                <a:cs typeface="Calibri Light"/>
              </a:rPr>
              <a:t>I) Personal Pronoun</a:t>
            </a:r>
            <a:endParaRPr lang="en-US"/>
          </a:p>
        </p:txBody>
      </p:sp>
      <p:sp>
        <p:nvSpPr>
          <p:cNvPr id="3" name="Subtitle 2">
            <a:extLst>
              <a:ext uri="{FF2B5EF4-FFF2-40B4-BE49-F238E27FC236}">
                <a16:creationId xmlns:a16="http://schemas.microsoft.com/office/drawing/2014/main" id="{754DA1FC-3D37-86BD-A499-BD3DB836CE2A}"/>
              </a:ext>
            </a:extLst>
          </p:cNvPr>
          <p:cNvSpPr>
            <a:spLocks noGrp="1"/>
          </p:cNvSpPr>
          <p:nvPr>
            <p:ph type="subTitle" idx="1"/>
          </p:nvPr>
        </p:nvSpPr>
        <p:spPr/>
        <p:txBody>
          <a:bodyPr vert="horz" lIns="91440" tIns="45720" rIns="91440" bIns="45720" rtlCol="0" anchor="t">
            <a:normAutofit/>
          </a:bodyPr>
          <a:lstStyle/>
          <a:p>
            <a:r>
              <a:rPr lang="en-US">
                <a:ea typeface="+mn-lt"/>
                <a:cs typeface="+mn-lt"/>
              </a:rPr>
              <a:t>a pronoun, typically used to refer to a speaker or to the people or things that a speaker is referring to.</a:t>
            </a:r>
            <a:endParaRPr lang="en-US"/>
          </a:p>
        </p:txBody>
      </p:sp>
    </p:spTree>
    <p:extLst>
      <p:ext uri="{BB962C8B-B14F-4D97-AF65-F5344CB8AC3E}">
        <p14:creationId xmlns:p14="http://schemas.microsoft.com/office/powerpoint/2010/main" val="165125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9D8E-10AD-252E-F3CD-83AAFF6FEC46}"/>
              </a:ext>
            </a:extLst>
          </p:cNvPr>
          <p:cNvSpPr>
            <a:spLocks noGrp="1"/>
          </p:cNvSpPr>
          <p:nvPr>
            <p:ph type="title"/>
          </p:nvPr>
        </p:nvSpPr>
        <p:spPr/>
        <p:txBody>
          <a:bodyPr/>
          <a:lstStyle/>
          <a:p>
            <a:r>
              <a:rPr lang="en-US">
                <a:cs typeface="Calibri Light"/>
              </a:rPr>
              <a:t>3 persons...</a:t>
            </a:r>
            <a:endParaRPr lang="en-US"/>
          </a:p>
        </p:txBody>
      </p:sp>
      <p:graphicFrame>
        <p:nvGraphicFramePr>
          <p:cNvPr id="5" name="Content Placeholder 4">
            <a:extLst>
              <a:ext uri="{FF2B5EF4-FFF2-40B4-BE49-F238E27FC236}">
                <a16:creationId xmlns:a16="http://schemas.microsoft.com/office/drawing/2014/main" id="{DAF7CEAC-C200-9996-01A5-3BB79E537F04}"/>
              </a:ext>
            </a:extLst>
          </p:cNvPr>
          <p:cNvGraphicFramePr>
            <a:graphicFrameLocks noGrp="1"/>
          </p:cNvGraphicFramePr>
          <p:nvPr>
            <p:ph idx="1"/>
            <p:extLst>
              <p:ext uri="{D42A27DB-BD31-4B8C-83A1-F6EECF244321}">
                <p14:modId xmlns:p14="http://schemas.microsoft.com/office/powerpoint/2010/main" val="3162209800"/>
              </p:ext>
            </p:extLst>
          </p:nvPr>
        </p:nvGraphicFramePr>
        <p:xfrm>
          <a:off x="838200" y="1825625"/>
          <a:ext cx="10515600" cy="405306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699638325"/>
                    </a:ext>
                  </a:extLst>
                </a:gridCol>
                <a:gridCol w="3505200">
                  <a:extLst>
                    <a:ext uri="{9D8B030D-6E8A-4147-A177-3AD203B41FA5}">
                      <a16:colId xmlns:a16="http://schemas.microsoft.com/office/drawing/2014/main" val="3245765743"/>
                    </a:ext>
                  </a:extLst>
                </a:gridCol>
                <a:gridCol w="3505200">
                  <a:extLst>
                    <a:ext uri="{9D8B030D-6E8A-4147-A177-3AD203B41FA5}">
                      <a16:colId xmlns:a16="http://schemas.microsoft.com/office/drawing/2014/main" val="2722374630"/>
                    </a:ext>
                  </a:extLst>
                </a:gridCol>
              </a:tblGrid>
              <a:tr h="645392">
                <a:tc>
                  <a:txBody>
                    <a:bodyPr/>
                    <a:lstStyle/>
                    <a:p>
                      <a:r>
                        <a:rPr lang="en-US">
                          <a:effectLst/>
                        </a:rPr>
                        <a:t>Personal Pronoun</a:t>
                      </a:r>
                    </a:p>
                  </a:txBody>
                  <a:tcPr anchor="ctr"/>
                </a:tc>
                <a:tc>
                  <a:txBody>
                    <a:bodyPr/>
                    <a:lstStyle/>
                    <a:p>
                      <a:r>
                        <a:rPr lang="en-US">
                          <a:effectLst/>
                        </a:rPr>
                        <a:t>Singular (1)</a:t>
                      </a:r>
                    </a:p>
                  </a:txBody>
                  <a:tcPr anchor="ctr"/>
                </a:tc>
                <a:tc>
                  <a:txBody>
                    <a:bodyPr/>
                    <a:lstStyle/>
                    <a:p>
                      <a:r>
                        <a:rPr lang="en-US">
                          <a:effectLst/>
                        </a:rPr>
                        <a:t>Plural (2 or more)</a:t>
                      </a:r>
                    </a:p>
                  </a:txBody>
                  <a:tcPr anchor="ctr"/>
                </a:tc>
                <a:extLst>
                  <a:ext uri="{0D108BD9-81ED-4DB2-BD59-A6C34878D82A}">
                    <a16:rowId xmlns:a16="http://schemas.microsoft.com/office/drawing/2014/main" val="2654971387"/>
                  </a:ext>
                </a:extLst>
              </a:tr>
              <a:tr h="1135890">
                <a:tc>
                  <a:txBody>
                    <a:bodyPr/>
                    <a:lstStyle/>
                    <a:p>
                      <a:r>
                        <a:rPr lang="en-US">
                          <a:effectLst/>
                        </a:rPr>
                        <a:t>First Person (speaking about oneself)</a:t>
                      </a:r>
                    </a:p>
                  </a:txBody>
                  <a:tcPr anchor="ctr"/>
                </a:tc>
                <a:tc>
                  <a:txBody>
                    <a:bodyPr/>
                    <a:lstStyle/>
                    <a:p>
                      <a:r>
                        <a:rPr lang="en-US">
                          <a:effectLst/>
                        </a:rPr>
                        <a:t>I, me</a:t>
                      </a:r>
                    </a:p>
                  </a:txBody>
                  <a:tcPr anchor="ctr"/>
                </a:tc>
                <a:tc>
                  <a:txBody>
                    <a:bodyPr/>
                    <a:lstStyle/>
                    <a:p>
                      <a:r>
                        <a:rPr lang="en-US">
                          <a:effectLst/>
                        </a:rPr>
                        <a:t>we, us</a:t>
                      </a:r>
                    </a:p>
                  </a:txBody>
                  <a:tcPr anchor="ctr"/>
                </a:tc>
                <a:extLst>
                  <a:ext uri="{0D108BD9-81ED-4DB2-BD59-A6C34878D82A}">
                    <a16:rowId xmlns:a16="http://schemas.microsoft.com/office/drawing/2014/main" val="3290905678"/>
                  </a:ext>
                </a:extLst>
              </a:tr>
              <a:tr h="1135890">
                <a:tc>
                  <a:txBody>
                    <a:bodyPr/>
                    <a:lstStyle/>
                    <a:p>
                      <a:r>
                        <a:rPr lang="en-US">
                          <a:effectLst/>
                        </a:rPr>
                        <a:t>Second Person (speaking to the reader or listener)</a:t>
                      </a:r>
                    </a:p>
                  </a:txBody>
                  <a:tcPr anchor="ctr"/>
                </a:tc>
                <a:tc>
                  <a:txBody>
                    <a:bodyPr/>
                    <a:lstStyle/>
                    <a:p>
                      <a:r>
                        <a:rPr lang="en-US">
                          <a:effectLst/>
                        </a:rPr>
                        <a:t>you</a:t>
                      </a:r>
                    </a:p>
                  </a:txBody>
                  <a:tcPr anchor="ctr"/>
                </a:tc>
                <a:tc>
                  <a:txBody>
                    <a:bodyPr/>
                    <a:lstStyle/>
                    <a:p>
                      <a:r>
                        <a:rPr lang="en-US">
                          <a:effectLst/>
                        </a:rPr>
                        <a:t>you</a:t>
                      </a:r>
                    </a:p>
                  </a:txBody>
                  <a:tcPr anchor="ctr"/>
                </a:tc>
                <a:extLst>
                  <a:ext uri="{0D108BD9-81ED-4DB2-BD59-A6C34878D82A}">
                    <a16:rowId xmlns:a16="http://schemas.microsoft.com/office/drawing/2014/main" val="204843130"/>
                  </a:ext>
                </a:extLst>
              </a:tr>
              <a:tr h="1135890">
                <a:tc>
                  <a:txBody>
                    <a:bodyPr/>
                    <a:lstStyle/>
                    <a:p>
                      <a:r>
                        <a:rPr lang="en-US">
                          <a:effectLst/>
                        </a:rPr>
                        <a:t>Third Person (speaking about someone or something else)</a:t>
                      </a:r>
                    </a:p>
                  </a:txBody>
                  <a:tcPr anchor="ctr"/>
                </a:tc>
                <a:tc>
                  <a:txBody>
                    <a:bodyPr/>
                    <a:lstStyle/>
                    <a:p>
                      <a:r>
                        <a:rPr lang="en-US">
                          <a:effectLst/>
                        </a:rPr>
                        <a:t>she, her, he, him, it, they, them</a:t>
                      </a:r>
                    </a:p>
                  </a:txBody>
                  <a:tcPr anchor="ctr"/>
                </a:tc>
                <a:tc>
                  <a:txBody>
                    <a:bodyPr/>
                    <a:lstStyle/>
                    <a:p>
                      <a:r>
                        <a:rPr lang="en-US">
                          <a:effectLst/>
                        </a:rPr>
                        <a:t>they, them</a:t>
                      </a:r>
                    </a:p>
                  </a:txBody>
                  <a:tcPr anchor="ctr"/>
                </a:tc>
                <a:extLst>
                  <a:ext uri="{0D108BD9-81ED-4DB2-BD59-A6C34878D82A}">
                    <a16:rowId xmlns:a16="http://schemas.microsoft.com/office/drawing/2014/main" val="3824539134"/>
                  </a:ext>
                </a:extLst>
              </a:tr>
            </a:tbl>
          </a:graphicData>
        </a:graphic>
      </p:graphicFrame>
    </p:spTree>
    <p:extLst>
      <p:ext uri="{BB962C8B-B14F-4D97-AF65-F5344CB8AC3E}">
        <p14:creationId xmlns:p14="http://schemas.microsoft.com/office/powerpoint/2010/main" val="165875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3DFC-9161-BCF6-2618-E88575CEEA4B}"/>
              </a:ext>
            </a:extLst>
          </p:cNvPr>
          <p:cNvSpPr>
            <a:spLocks noGrp="1"/>
          </p:cNvSpPr>
          <p:nvPr>
            <p:ph type="ctrTitle"/>
          </p:nvPr>
        </p:nvSpPr>
        <p:spPr>
          <a:xfrm>
            <a:off x="1524000" y="1122363"/>
            <a:ext cx="9144000" cy="4141637"/>
          </a:xfrm>
        </p:spPr>
        <p:txBody>
          <a:bodyPr vert="horz" lIns="91440" tIns="45720" rIns="91440" bIns="45720" rtlCol="0" anchor="b">
            <a:noAutofit/>
          </a:bodyPr>
          <a:lstStyle/>
          <a:p>
            <a:pPr marL="285750" indent="-285750" algn="l">
              <a:spcBef>
                <a:spcPts val="1000"/>
              </a:spcBef>
              <a:buFont typeface="Arial,Sans-Serif"/>
              <a:buChar char="•"/>
            </a:pPr>
            <a:r>
              <a:rPr lang="en-US" sz="2800">
                <a:latin typeface="Calibri"/>
                <a:cs typeface="Calibri"/>
              </a:rPr>
              <a:t>The </a:t>
            </a:r>
            <a:r>
              <a:rPr lang="en-US" sz="2800" i="1">
                <a:latin typeface="Calibri"/>
                <a:cs typeface="Calibri"/>
              </a:rPr>
              <a:t>person</a:t>
            </a:r>
            <a:r>
              <a:rPr lang="en-US" sz="2800">
                <a:latin typeface="Calibri"/>
                <a:cs typeface="Calibri"/>
              </a:rPr>
              <a:t> – Who is speaking?</a:t>
            </a:r>
            <a:endParaRPr lang="en-US" sz="2800">
              <a:ea typeface="+mj-lt"/>
              <a:cs typeface="+mj-lt"/>
            </a:endParaRPr>
          </a:p>
          <a:p>
            <a:pPr marL="285750" indent="-285750" algn="l">
              <a:spcBef>
                <a:spcPts val="1000"/>
              </a:spcBef>
              <a:buFont typeface="Arial,Sans-Serif"/>
              <a:buChar char="•"/>
            </a:pPr>
            <a:r>
              <a:rPr lang="en-US" sz="2800">
                <a:latin typeface="Calibri"/>
                <a:cs typeface="Calibri"/>
              </a:rPr>
              <a:t>The </a:t>
            </a:r>
            <a:r>
              <a:rPr lang="en-US" sz="2800" i="1">
                <a:latin typeface="Calibri"/>
                <a:cs typeface="Calibri"/>
              </a:rPr>
              <a:t>number</a:t>
            </a:r>
            <a:r>
              <a:rPr lang="en-US" sz="2800">
                <a:latin typeface="Calibri"/>
                <a:cs typeface="Calibri"/>
              </a:rPr>
              <a:t> – Is the pronoun plural or singular?</a:t>
            </a:r>
            <a:endParaRPr lang="en-US" sz="2800">
              <a:ea typeface="+mj-lt"/>
              <a:cs typeface="+mj-lt"/>
            </a:endParaRPr>
          </a:p>
          <a:p>
            <a:pPr marL="285750" indent="-285750" algn="l">
              <a:spcBef>
                <a:spcPts val="1000"/>
              </a:spcBef>
              <a:buFont typeface="Arial,Sans-Serif"/>
              <a:buChar char="•"/>
            </a:pPr>
            <a:r>
              <a:rPr lang="en-US" sz="2800">
                <a:latin typeface="Calibri"/>
                <a:cs typeface="Calibri"/>
              </a:rPr>
              <a:t>The </a:t>
            </a:r>
            <a:r>
              <a:rPr lang="en-US" sz="2800" i="1">
                <a:latin typeface="Calibri"/>
                <a:cs typeface="Calibri"/>
              </a:rPr>
              <a:t>gender</a:t>
            </a:r>
            <a:r>
              <a:rPr lang="en-US" sz="2800">
                <a:latin typeface="Calibri"/>
                <a:cs typeface="Calibri"/>
              </a:rPr>
              <a:t> – Is the pronoun feminine, masculine, or neuter?</a:t>
            </a:r>
            <a:endParaRPr lang="en-US" sz="2800">
              <a:ea typeface="+mj-lt"/>
              <a:cs typeface="+mj-lt"/>
            </a:endParaRPr>
          </a:p>
          <a:p>
            <a:endParaRPr lang="en-US">
              <a:cs typeface="Calibri Light"/>
            </a:endParaRPr>
          </a:p>
        </p:txBody>
      </p:sp>
      <p:sp>
        <p:nvSpPr>
          <p:cNvPr id="3" name="Subtitle 2">
            <a:extLst>
              <a:ext uri="{FF2B5EF4-FFF2-40B4-BE49-F238E27FC236}">
                <a16:creationId xmlns:a16="http://schemas.microsoft.com/office/drawing/2014/main" id="{DAF3B16A-368A-9A42-B784-0AF3E5F7A5A0}"/>
              </a:ext>
            </a:extLst>
          </p:cNvPr>
          <p:cNvSpPr>
            <a:spLocks noGrp="1"/>
          </p:cNvSpPr>
          <p:nvPr>
            <p:ph type="subTitle" idx="1"/>
          </p:nvPr>
        </p:nvSpPr>
        <p:spPr>
          <a:xfrm>
            <a:off x="1524000" y="-6678"/>
            <a:ext cx="9144000" cy="6874742"/>
          </a:xfrm>
        </p:spPr>
        <p:txBody>
          <a:bodyPr vert="horz" lIns="91440" tIns="45720" rIns="91440" bIns="45720" rtlCol="0" anchor="t">
            <a:normAutofit/>
          </a:bodyPr>
          <a:lstStyle/>
          <a:p>
            <a:pPr algn="l"/>
            <a:endParaRPr lang="en-US">
              <a:cs typeface="Calibri"/>
            </a:endParaRPr>
          </a:p>
          <a:p>
            <a:pPr algn="l"/>
            <a:endParaRPr lang="en-US">
              <a:cs typeface="Calibri"/>
            </a:endParaRPr>
          </a:p>
          <a:p>
            <a:pPr algn="l"/>
            <a:endParaRPr lang="en-US">
              <a:cs typeface="Calibri"/>
            </a:endParaRPr>
          </a:p>
          <a:p>
            <a:pPr algn="l"/>
            <a:endParaRPr lang="en-US">
              <a:cs typeface="Calibri"/>
            </a:endParaRPr>
          </a:p>
          <a:p>
            <a:pPr algn="l"/>
            <a:r>
              <a:rPr lang="en-US" b="1">
                <a:cs typeface="Calibri"/>
              </a:rPr>
              <a:t>Personal pronouns provide us with the following information:</a:t>
            </a:r>
            <a:endParaRPr lang="en-US" b="1">
              <a:ea typeface="+mn-lt"/>
              <a:cs typeface="+mn-lt"/>
            </a:endParaRPr>
          </a:p>
          <a:p>
            <a:endParaRPr lang="en-US">
              <a:cs typeface="Calibri"/>
            </a:endParaRPr>
          </a:p>
        </p:txBody>
      </p:sp>
    </p:spTree>
    <p:extLst>
      <p:ext uri="{BB962C8B-B14F-4D97-AF65-F5344CB8AC3E}">
        <p14:creationId xmlns:p14="http://schemas.microsoft.com/office/powerpoint/2010/main" val="205196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ED2C-7216-4058-738C-A45B058A5A13}"/>
              </a:ext>
            </a:extLst>
          </p:cNvPr>
          <p:cNvSpPr>
            <a:spLocks noGrp="1"/>
          </p:cNvSpPr>
          <p:nvPr>
            <p:ph type="ctrTitle"/>
          </p:nvPr>
        </p:nvSpPr>
        <p:spPr/>
        <p:txBody>
          <a:bodyPr/>
          <a:lstStyle/>
          <a:p>
            <a:r>
              <a:rPr lang="en-US">
                <a:ea typeface="+mj-lt"/>
                <a:cs typeface="+mj-lt"/>
              </a:rPr>
              <a:t>A personal pronoun has 3 cases:</a:t>
            </a:r>
            <a:endParaRPr lang="en-US"/>
          </a:p>
        </p:txBody>
      </p:sp>
      <p:sp>
        <p:nvSpPr>
          <p:cNvPr id="3" name="Subtitle 2">
            <a:extLst>
              <a:ext uri="{FF2B5EF4-FFF2-40B4-BE49-F238E27FC236}">
                <a16:creationId xmlns:a16="http://schemas.microsoft.com/office/drawing/2014/main" id="{0FB86E81-1C92-9674-9058-9E94D8BBDD18}"/>
              </a:ext>
            </a:extLst>
          </p:cNvPr>
          <p:cNvSpPr>
            <a:spLocks noGrp="1"/>
          </p:cNvSpPr>
          <p:nvPr>
            <p:ph type="subTitle" idx="1"/>
          </p:nvPr>
        </p:nvSpPr>
        <p:spPr/>
        <p:txBody>
          <a:bodyPr vert="horz" lIns="91440" tIns="45720" rIns="91440" bIns="45720" rtlCol="0" anchor="t">
            <a:normAutofit/>
          </a:bodyPr>
          <a:lstStyle/>
          <a:p>
            <a:r>
              <a:rPr lang="en-US">
                <a:ea typeface="+mn-lt"/>
                <a:cs typeface="+mn-lt"/>
              </a:rPr>
              <a:t>1.Nominative Case</a:t>
            </a:r>
          </a:p>
          <a:p>
            <a:r>
              <a:rPr lang="en-US">
                <a:ea typeface="+mn-lt"/>
                <a:cs typeface="+mn-lt"/>
              </a:rPr>
              <a:t>2. Possessive Case</a:t>
            </a:r>
          </a:p>
          <a:p>
            <a:r>
              <a:rPr lang="en-US">
                <a:ea typeface="+mn-lt"/>
                <a:cs typeface="+mn-lt"/>
              </a:rPr>
              <a:t>3. Objective Case</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160208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BFD3-5F10-87EE-69EE-965C2CB52ED0}"/>
              </a:ext>
            </a:extLst>
          </p:cNvPr>
          <p:cNvSpPr>
            <a:spLocks noGrp="1"/>
          </p:cNvSpPr>
          <p:nvPr>
            <p:ph type="ctrTitle"/>
          </p:nvPr>
        </p:nvSpPr>
        <p:spPr/>
        <p:txBody>
          <a:bodyPr>
            <a:normAutofit fontScale="90000"/>
          </a:bodyPr>
          <a:lstStyle/>
          <a:p>
            <a:r>
              <a:rPr lang="en-US" b="1">
                <a:cs typeface="Calibri Light"/>
              </a:rPr>
              <a:t>1. Nominative Case-</a:t>
            </a:r>
            <a:br>
              <a:rPr lang="en-US" b="1">
                <a:cs typeface="Calibri Light"/>
              </a:rPr>
            </a:br>
            <a:br>
              <a:rPr lang="en-US">
                <a:cs typeface="Calibri Light"/>
              </a:rPr>
            </a:br>
            <a:r>
              <a:rPr lang="en-US">
                <a:cs typeface="Calibri Light"/>
              </a:rPr>
              <a:t>Subject pronoun</a:t>
            </a:r>
          </a:p>
        </p:txBody>
      </p:sp>
      <p:sp>
        <p:nvSpPr>
          <p:cNvPr id="3" name="Subtitle 2">
            <a:extLst>
              <a:ext uri="{FF2B5EF4-FFF2-40B4-BE49-F238E27FC236}">
                <a16:creationId xmlns:a16="http://schemas.microsoft.com/office/drawing/2014/main" id="{B327AD74-2C9F-EB69-DF0D-76B2995D82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532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8FB2-2281-EF01-BD06-D006285062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FB1584-F333-EF4E-7932-B4E4EC5B05BC}"/>
              </a:ext>
            </a:extLst>
          </p:cNvPr>
          <p:cNvSpPr>
            <a:spLocks noGrp="1"/>
          </p:cNvSpPr>
          <p:nvPr>
            <p:ph idx="1"/>
          </p:nvPr>
        </p:nvSpPr>
        <p:spPr/>
        <p:txBody>
          <a:bodyPr vert="horz" lIns="91440" tIns="45720" rIns="91440" bIns="45720" rtlCol="0" anchor="t">
            <a:normAutofit/>
          </a:bodyPr>
          <a:lstStyle/>
          <a:p>
            <a:r>
              <a:rPr lang="en-GB" dirty="0" err="1"/>
              <a:t>ওই</a:t>
            </a:r>
            <a:r>
              <a:rPr lang="en-GB"/>
              <a:t> </a:t>
            </a:r>
            <a:r>
              <a:rPr lang="en-GB" dirty="0" err="1"/>
              <a:t>বইটা</a:t>
            </a:r>
            <a:r>
              <a:rPr lang="en-GB"/>
              <a:t>। </a:t>
            </a:r>
            <a:r>
              <a:rPr lang="en-GB" dirty="0" err="1"/>
              <a:t>হুম</a:t>
            </a:r>
            <a:r>
              <a:rPr lang="en-GB"/>
              <a:t>, </a:t>
            </a:r>
            <a:r>
              <a:rPr lang="en-GB" dirty="0" err="1"/>
              <a:t>ওই</a:t>
            </a:r>
            <a:r>
              <a:rPr lang="en-GB"/>
              <a:t> </a:t>
            </a:r>
            <a:r>
              <a:rPr lang="en-GB" dirty="0" err="1"/>
              <a:t>বইটা</a:t>
            </a:r>
            <a:r>
              <a:rPr lang="en-GB"/>
              <a:t> </a:t>
            </a:r>
            <a:r>
              <a:rPr lang="en-GB" dirty="0" err="1"/>
              <a:t>আমার</a:t>
            </a:r>
            <a:r>
              <a:rPr lang="en-GB"/>
              <a:t>। </a:t>
            </a:r>
            <a:endParaRPr lang="en-US" dirty="0"/>
          </a:p>
          <a:p>
            <a:pPr marL="0" indent="0">
              <a:buNone/>
            </a:pPr>
            <a:r>
              <a:rPr lang="en-GB" dirty="0" err="1"/>
              <a:t>আমি</a:t>
            </a:r>
            <a:r>
              <a:rPr lang="en-GB"/>
              <a:t> </a:t>
            </a:r>
            <a:r>
              <a:rPr lang="en-GB" dirty="0" err="1"/>
              <a:t>গতকাল</a:t>
            </a:r>
            <a:r>
              <a:rPr lang="en-GB"/>
              <a:t> </a:t>
            </a:r>
            <a:r>
              <a:rPr lang="en-GB" dirty="0" err="1"/>
              <a:t>লাইব্রেরি</a:t>
            </a:r>
            <a:r>
              <a:rPr lang="en-GB"/>
              <a:t> </a:t>
            </a:r>
            <a:r>
              <a:rPr lang="en-GB" dirty="0" err="1"/>
              <a:t>থেকে</a:t>
            </a:r>
            <a:r>
              <a:rPr lang="en-GB"/>
              <a:t> </a:t>
            </a:r>
            <a:r>
              <a:rPr lang="en-GB" dirty="0" err="1"/>
              <a:t>বইটা</a:t>
            </a:r>
            <a:r>
              <a:rPr lang="en-GB"/>
              <a:t> </a:t>
            </a:r>
            <a:r>
              <a:rPr lang="en-GB" dirty="0" err="1"/>
              <a:t>কিনেছি</a:t>
            </a:r>
            <a:r>
              <a:rPr lang="en-GB"/>
              <a:t>। </a:t>
            </a:r>
            <a:r>
              <a:rPr lang="en-GB" dirty="0" err="1"/>
              <a:t>তুমি</a:t>
            </a:r>
            <a:r>
              <a:rPr lang="en-GB"/>
              <a:t> </a:t>
            </a:r>
            <a:r>
              <a:rPr lang="en-GB" dirty="0" err="1"/>
              <a:t>নিতে</a:t>
            </a:r>
            <a:r>
              <a:rPr lang="en-GB"/>
              <a:t> </a:t>
            </a:r>
            <a:r>
              <a:rPr lang="en-GB" dirty="0" err="1"/>
              <a:t>পার</a:t>
            </a:r>
            <a:r>
              <a:rPr lang="en-GB"/>
              <a:t> </a:t>
            </a:r>
            <a:r>
              <a:rPr lang="en-GB" dirty="0" err="1"/>
              <a:t>চাইলে</a:t>
            </a:r>
            <a:r>
              <a:rPr lang="en-GB"/>
              <a:t>। </a:t>
            </a:r>
            <a:r>
              <a:rPr lang="en-GB" dirty="0" err="1"/>
              <a:t>আমার</a:t>
            </a:r>
            <a:r>
              <a:rPr lang="en-GB"/>
              <a:t> </a:t>
            </a:r>
            <a:r>
              <a:rPr lang="en-GB" dirty="0" err="1"/>
              <a:t>বিশ্বাস</a:t>
            </a:r>
            <a:r>
              <a:rPr lang="en-GB"/>
              <a:t>, </a:t>
            </a:r>
            <a:r>
              <a:rPr lang="en-GB" dirty="0" err="1"/>
              <a:t>তোমার</a:t>
            </a:r>
            <a:r>
              <a:rPr lang="en-GB"/>
              <a:t> </a:t>
            </a:r>
            <a:r>
              <a:rPr lang="en-GB" dirty="0" err="1"/>
              <a:t>বইটা</a:t>
            </a:r>
            <a:r>
              <a:rPr lang="en-GB"/>
              <a:t> </a:t>
            </a:r>
            <a:r>
              <a:rPr lang="en-GB" dirty="0" err="1"/>
              <a:t>পড়ে</a:t>
            </a:r>
            <a:r>
              <a:rPr lang="en-GB"/>
              <a:t> </a:t>
            </a:r>
            <a:r>
              <a:rPr lang="en-GB" dirty="0" err="1"/>
              <a:t>ভালো</a:t>
            </a:r>
            <a:r>
              <a:rPr lang="en-GB"/>
              <a:t> </a:t>
            </a:r>
            <a:r>
              <a:rPr lang="en-GB" dirty="0" err="1"/>
              <a:t>লাগবে</a:t>
            </a:r>
            <a:r>
              <a:rPr lang="en-GB"/>
              <a:t>।</a:t>
            </a:r>
            <a:r>
              <a:rPr lang="en-GB" dirty="0"/>
              <a:t> </a:t>
            </a:r>
            <a:endParaRPr lang="en-GB">
              <a:cs typeface="Calibri" panose="020F0502020204030204"/>
            </a:endParaRPr>
          </a:p>
          <a:p>
            <a:pPr marL="0" indent="0">
              <a:buNone/>
            </a:pPr>
            <a:r>
              <a:rPr lang="en-GB" dirty="0" err="1"/>
              <a:t>বইটা</a:t>
            </a:r>
            <a:r>
              <a:rPr lang="en-GB"/>
              <a:t> </a:t>
            </a:r>
            <a:r>
              <a:rPr lang="en-GB" dirty="0" err="1"/>
              <a:t>হুমায়ুনের</a:t>
            </a:r>
            <a:r>
              <a:rPr lang="en-GB"/>
              <a:t> </a:t>
            </a:r>
            <a:r>
              <a:rPr lang="en-GB" dirty="0" err="1"/>
              <a:t>লেখা</a:t>
            </a:r>
            <a:r>
              <a:rPr lang="en-GB"/>
              <a:t>। </a:t>
            </a:r>
            <a:r>
              <a:rPr lang="en-GB" dirty="0" err="1"/>
              <a:t>তার</a:t>
            </a:r>
            <a:r>
              <a:rPr lang="en-GB"/>
              <a:t> </a:t>
            </a:r>
            <a:r>
              <a:rPr lang="en-GB" dirty="0" err="1"/>
              <a:t>এই</a:t>
            </a:r>
            <a:r>
              <a:rPr lang="en-GB"/>
              <a:t> </a:t>
            </a:r>
            <a:r>
              <a:rPr lang="en-GB" dirty="0" err="1"/>
              <a:t>বইতে</a:t>
            </a:r>
            <a:r>
              <a:rPr lang="en-GB"/>
              <a:t> </a:t>
            </a:r>
            <a:r>
              <a:rPr lang="en-GB" dirty="0" err="1"/>
              <a:t>তিনি</a:t>
            </a:r>
            <a:r>
              <a:rPr lang="en-GB"/>
              <a:t> </a:t>
            </a:r>
            <a:r>
              <a:rPr lang="en-GB" dirty="0" err="1"/>
              <a:t>অনেক</a:t>
            </a:r>
            <a:r>
              <a:rPr lang="en-GB"/>
              <a:t> </a:t>
            </a:r>
            <a:r>
              <a:rPr lang="en-GB" dirty="0" err="1"/>
              <a:t>মজা</a:t>
            </a:r>
            <a:r>
              <a:rPr lang="en-GB"/>
              <a:t> </a:t>
            </a:r>
            <a:r>
              <a:rPr lang="en-GB" dirty="0" err="1"/>
              <a:t>করে</a:t>
            </a:r>
            <a:r>
              <a:rPr lang="en-GB"/>
              <a:t> </a:t>
            </a:r>
            <a:r>
              <a:rPr lang="en-GB" dirty="0" err="1"/>
              <a:t>একটা</a:t>
            </a:r>
            <a:r>
              <a:rPr lang="en-GB"/>
              <a:t> </a:t>
            </a:r>
            <a:r>
              <a:rPr lang="en-GB" dirty="0" err="1"/>
              <a:t>গল্প</a:t>
            </a:r>
            <a:r>
              <a:rPr lang="en-GB"/>
              <a:t> </a:t>
            </a:r>
            <a:r>
              <a:rPr lang="en-GB" dirty="0" err="1"/>
              <a:t>বলে</a:t>
            </a:r>
            <a:r>
              <a:rPr lang="en-GB"/>
              <a:t> </a:t>
            </a:r>
            <a:r>
              <a:rPr lang="en-GB" dirty="0" err="1"/>
              <a:t>গেছেন</a:t>
            </a:r>
            <a:r>
              <a:rPr lang="en-GB"/>
              <a:t>।</a:t>
            </a:r>
            <a:r>
              <a:rPr lang="en-GB" dirty="0"/>
              <a:t> </a:t>
            </a:r>
            <a:endParaRPr lang="en-US"/>
          </a:p>
        </p:txBody>
      </p:sp>
    </p:spTree>
    <p:extLst>
      <p:ext uri="{BB962C8B-B14F-4D97-AF65-F5344CB8AC3E}">
        <p14:creationId xmlns:p14="http://schemas.microsoft.com/office/powerpoint/2010/main" val="104349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B31D-219F-647F-7F6B-F28BD0486CB9}"/>
              </a:ext>
            </a:extLst>
          </p:cNvPr>
          <p:cNvSpPr>
            <a:spLocks noGrp="1"/>
          </p:cNvSpPr>
          <p:nvPr>
            <p:ph type="title"/>
          </p:nvPr>
        </p:nvSpPr>
        <p:spPr/>
        <p:txBody>
          <a:bodyPr/>
          <a:lstStyle/>
          <a:p>
            <a:r>
              <a:rPr lang="en-US" b="1" dirty="0">
                <a:latin typeface="Calibri"/>
                <a:cs typeface="Calibri Light"/>
              </a:rPr>
              <a:t>2. </a:t>
            </a:r>
            <a:r>
              <a:rPr lang="en-US" b="1" dirty="0">
                <a:latin typeface="Calibri Light"/>
                <a:cs typeface="Calibri Light"/>
              </a:rPr>
              <a:t>Possessive</a:t>
            </a:r>
            <a:r>
              <a:rPr lang="en-US" b="1" dirty="0">
                <a:latin typeface="Calibri"/>
                <a:cs typeface="Calibri Light"/>
              </a:rPr>
              <a:t> Case-</a:t>
            </a:r>
          </a:p>
        </p:txBody>
      </p:sp>
      <p:graphicFrame>
        <p:nvGraphicFramePr>
          <p:cNvPr id="5" name="Content Placeholder 4">
            <a:extLst>
              <a:ext uri="{FF2B5EF4-FFF2-40B4-BE49-F238E27FC236}">
                <a16:creationId xmlns:a16="http://schemas.microsoft.com/office/drawing/2014/main" id="{41FFC177-4081-D0AC-3CFB-89BA88F98783}"/>
              </a:ext>
            </a:extLst>
          </p:cNvPr>
          <p:cNvGraphicFramePr>
            <a:graphicFrameLocks noGrp="1"/>
          </p:cNvGraphicFramePr>
          <p:nvPr>
            <p:ph idx="1"/>
            <p:extLst>
              <p:ext uri="{D42A27DB-BD31-4B8C-83A1-F6EECF244321}">
                <p14:modId xmlns:p14="http://schemas.microsoft.com/office/powerpoint/2010/main" val="2764842621"/>
              </p:ext>
            </p:extLst>
          </p:nvPr>
        </p:nvGraphicFramePr>
        <p:xfrm>
          <a:off x="838200" y="1825625"/>
          <a:ext cx="7534275" cy="4419600"/>
        </p:xfrm>
        <a:graphic>
          <a:graphicData uri="http://schemas.openxmlformats.org/drawingml/2006/table">
            <a:tbl>
              <a:tblPr firstRow="1" bandRow="1">
                <a:tableStyleId>{5C22544A-7EE6-4342-B048-85BDC9FD1C3A}</a:tableStyleId>
              </a:tblPr>
              <a:tblGrid>
                <a:gridCol w="3889375">
                  <a:extLst>
                    <a:ext uri="{9D8B030D-6E8A-4147-A177-3AD203B41FA5}">
                      <a16:colId xmlns:a16="http://schemas.microsoft.com/office/drawing/2014/main" val="2544612037"/>
                    </a:ext>
                  </a:extLst>
                </a:gridCol>
                <a:gridCol w="3644900">
                  <a:extLst>
                    <a:ext uri="{9D8B030D-6E8A-4147-A177-3AD203B41FA5}">
                      <a16:colId xmlns:a16="http://schemas.microsoft.com/office/drawing/2014/main" val="3401816656"/>
                    </a:ext>
                  </a:extLst>
                </a:gridCol>
              </a:tblGrid>
              <a:tr h="0">
                <a:tc>
                  <a:txBody>
                    <a:bodyPr/>
                    <a:lstStyle/>
                    <a:p>
                      <a:r>
                        <a:rPr lang="en-US"/>
                        <a:t>Possessive adjective </a:t>
                      </a:r>
                    </a:p>
                  </a:txBody>
                  <a:tcPr/>
                </a:tc>
                <a:tc>
                  <a:txBody>
                    <a:bodyPr/>
                    <a:lstStyle/>
                    <a:p>
                      <a:r>
                        <a:rPr lang="en-US"/>
                        <a:t>Possessive pronoun</a:t>
                      </a:r>
                    </a:p>
                  </a:txBody>
                  <a:tcPr/>
                </a:tc>
                <a:extLst>
                  <a:ext uri="{0D108BD9-81ED-4DB2-BD59-A6C34878D82A}">
                    <a16:rowId xmlns:a16="http://schemas.microsoft.com/office/drawing/2014/main" val="1465411624"/>
                  </a:ext>
                </a:extLst>
              </a:tr>
              <a:tr h="0">
                <a:tc>
                  <a:txBody>
                    <a:bodyPr/>
                    <a:lstStyle/>
                    <a:p>
                      <a:r>
                        <a:rPr lang="en-US">
                          <a:effectLst/>
                        </a:rPr>
                        <a:t> my</a:t>
                      </a:r>
                      <a:endParaRPr lang="en-US" b="0">
                        <a:effectLst/>
                      </a:endParaRPr>
                    </a:p>
                  </a:txBody>
                  <a:tcPr marL="190500" marR="190500" marT="152400" marB="152400" anchor="ctr"/>
                </a:tc>
                <a:tc>
                  <a:txBody>
                    <a:bodyPr/>
                    <a:lstStyle/>
                    <a:p>
                      <a:r>
                        <a:rPr lang="en-US">
                          <a:effectLst/>
                        </a:rPr>
                        <a:t>mine</a:t>
                      </a:r>
                      <a:endParaRPr lang="en-US" b="0">
                        <a:effectLst/>
                      </a:endParaRPr>
                    </a:p>
                  </a:txBody>
                  <a:tcPr marL="190500" marR="190500" marT="152400" marB="152400" anchor="ctr"/>
                </a:tc>
                <a:extLst>
                  <a:ext uri="{0D108BD9-81ED-4DB2-BD59-A6C34878D82A}">
                    <a16:rowId xmlns:a16="http://schemas.microsoft.com/office/drawing/2014/main" val="1730735357"/>
                  </a:ext>
                </a:extLst>
              </a:tr>
              <a:tr h="0">
                <a:tc>
                  <a:txBody>
                    <a:bodyPr/>
                    <a:lstStyle/>
                    <a:p>
                      <a:r>
                        <a:rPr lang="en-US">
                          <a:effectLst/>
                        </a:rPr>
                        <a:t>your</a:t>
                      </a:r>
                      <a:endParaRPr lang="en-US" b="0">
                        <a:effectLst/>
                      </a:endParaRPr>
                    </a:p>
                  </a:txBody>
                  <a:tcPr marL="190500" marR="190500" marT="152400" marB="152400" anchor="ctr"/>
                </a:tc>
                <a:tc>
                  <a:txBody>
                    <a:bodyPr/>
                    <a:lstStyle/>
                    <a:p>
                      <a:r>
                        <a:rPr lang="en-US">
                          <a:effectLst/>
                        </a:rPr>
                        <a:t>yours</a:t>
                      </a:r>
                      <a:endParaRPr lang="en-US" b="0">
                        <a:effectLst/>
                      </a:endParaRPr>
                    </a:p>
                  </a:txBody>
                  <a:tcPr marL="190500" marR="190500" marT="152400" marB="152400" anchor="ctr"/>
                </a:tc>
                <a:extLst>
                  <a:ext uri="{0D108BD9-81ED-4DB2-BD59-A6C34878D82A}">
                    <a16:rowId xmlns:a16="http://schemas.microsoft.com/office/drawing/2014/main" val="1400679800"/>
                  </a:ext>
                </a:extLst>
              </a:tr>
              <a:tr h="0">
                <a:tc>
                  <a:txBody>
                    <a:bodyPr/>
                    <a:lstStyle/>
                    <a:p>
                      <a:r>
                        <a:rPr lang="en-US">
                          <a:effectLst/>
                        </a:rPr>
                        <a:t> his</a:t>
                      </a:r>
                      <a:endParaRPr lang="en-US" b="0">
                        <a:effectLst/>
                      </a:endParaRPr>
                    </a:p>
                  </a:txBody>
                  <a:tcPr marL="190500" marR="190500" marT="152400" marB="152400" anchor="ctr"/>
                </a:tc>
                <a:tc>
                  <a:txBody>
                    <a:bodyPr/>
                    <a:lstStyle/>
                    <a:p>
                      <a:r>
                        <a:rPr lang="en-US">
                          <a:effectLst/>
                        </a:rPr>
                        <a:t>his</a:t>
                      </a:r>
                      <a:endParaRPr lang="en-US" b="0">
                        <a:effectLst/>
                      </a:endParaRPr>
                    </a:p>
                  </a:txBody>
                  <a:tcPr marL="190500" marR="190500" marT="152400" marB="152400" anchor="ctr"/>
                </a:tc>
                <a:extLst>
                  <a:ext uri="{0D108BD9-81ED-4DB2-BD59-A6C34878D82A}">
                    <a16:rowId xmlns:a16="http://schemas.microsoft.com/office/drawing/2014/main" val="3034558979"/>
                  </a:ext>
                </a:extLst>
              </a:tr>
              <a:tr h="0">
                <a:tc>
                  <a:txBody>
                    <a:bodyPr/>
                    <a:lstStyle/>
                    <a:p>
                      <a:r>
                        <a:rPr lang="en-US">
                          <a:effectLst/>
                        </a:rPr>
                        <a:t> her</a:t>
                      </a:r>
                      <a:endParaRPr lang="en-US" b="0">
                        <a:effectLst/>
                      </a:endParaRPr>
                    </a:p>
                  </a:txBody>
                  <a:tcPr marL="190500" marR="190500" marT="152400" marB="152400" anchor="ctr"/>
                </a:tc>
                <a:tc>
                  <a:txBody>
                    <a:bodyPr/>
                    <a:lstStyle/>
                    <a:p>
                      <a:r>
                        <a:rPr lang="en-US">
                          <a:effectLst/>
                        </a:rPr>
                        <a:t>hers</a:t>
                      </a:r>
                      <a:endParaRPr lang="en-US" b="0">
                        <a:effectLst/>
                      </a:endParaRPr>
                    </a:p>
                  </a:txBody>
                  <a:tcPr marL="190500" marR="190500" marT="152400" marB="152400" anchor="ctr"/>
                </a:tc>
                <a:extLst>
                  <a:ext uri="{0D108BD9-81ED-4DB2-BD59-A6C34878D82A}">
                    <a16:rowId xmlns:a16="http://schemas.microsoft.com/office/drawing/2014/main" val="2667676034"/>
                  </a:ext>
                </a:extLst>
              </a:tr>
              <a:tr h="0">
                <a:tc>
                  <a:txBody>
                    <a:bodyPr/>
                    <a:lstStyle/>
                    <a:p>
                      <a:r>
                        <a:rPr lang="en-US">
                          <a:effectLst/>
                        </a:rPr>
                        <a:t>its</a:t>
                      </a:r>
                      <a:endParaRPr lang="en-US" b="0">
                        <a:effectLst/>
                      </a:endParaRPr>
                    </a:p>
                  </a:txBody>
                  <a:tcPr marL="190500" marR="190500" marT="152400" marB="152400" anchor="ctr"/>
                </a:tc>
                <a:tc>
                  <a:txBody>
                    <a:bodyPr/>
                    <a:lstStyle/>
                    <a:p>
                      <a:r>
                        <a:rPr lang="en-US">
                          <a:effectLst/>
                        </a:rPr>
                        <a:t>-</a:t>
                      </a:r>
                      <a:endParaRPr lang="en-US" b="0">
                        <a:effectLst/>
                      </a:endParaRPr>
                    </a:p>
                  </a:txBody>
                  <a:tcPr marL="190500" marR="190500" marT="152400" marB="152400" anchor="ctr"/>
                </a:tc>
                <a:extLst>
                  <a:ext uri="{0D108BD9-81ED-4DB2-BD59-A6C34878D82A}">
                    <a16:rowId xmlns:a16="http://schemas.microsoft.com/office/drawing/2014/main" val="109753804"/>
                  </a:ext>
                </a:extLst>
              </a:tr>
              <a:tr h="0">
                <a:tc>
                  <a:txBody>
                    <a:bodyPr/>
                    <a:lstStyle/>
                    <a:p>
                      <a:r>
                        <a:rPr lang="en-US">
                          <a:effectLst/>
                        </a:rPr>
                        <a:t> our</a:t>
                      </a:r>
                      <a:endParaRPr lang="en-US" b="0">
                        <a:effectLst/>
                      </a:endParaRPr>
                    </a:p>
                  </a:txBody>
                  <a:tcPr marL="190500" marR="190500" marT="152400" marB="152400" anchor="ctr"/>
                </a:tc>
                <a:tc>
                  <a:txBody>
                    <a:bodyPr/>
                    <a:lstStyle/>
                    <a:p>
                      <a:r>
                        <a:rPr lang="en-US">
                          <a:effectLst/>
                        </a:rPr>
                        <a:t>ours</a:t>
                      </a:r>
                      <a:endParaRPr lang="en-US" b="0">
                        <a:effectLst/>
                      </a:endParaRPr>
                    </a:p>
                  </a:txBody>
                  <a:tcPr marL="190500" marR="190500" marT="152400" marB="152400" anchor="ctr"/>
                </a:tc>
                <a:extLst>
                  <a:ext uri="{0D108BD9-81ED-4DB2-BD59-A6C34878D82A}">
                    <a16:rowId xmlns:a16="http://schemas.microsoft.com/office/drawing/2014/main" val="3663918368"/>
                  </a:ext>
                </a:extLst>
              </a:tr>
              <a:tr h="0">
                <a:tc>
                  <a:txBody>
                    <a:bodyPr/>
                    <a:lstStyle/>
                    <a:p>
                      <a:r>
                        <a:rPr lang="en-US">
                          <a:effectLst/>
                        </a:rPr>
                        <a:t> their</a:t>
                      </a:r>
                      <a:endParaRPr lang="en-US" b="0">
                        <a:effectLst/>
                      </a:endParaRPr>
                    </a:p>
                  </a:txBody>
                  <a:tcPr marL="190500" marR="190500" marT="152400" marB="152400" anchor="ctr"/>
                </a:tc>
                <a:tc>
                  <a:txBody>
                    <a:bodyPr/>
                    <a:lstStyle/>
                    <a:p>
                      <a:r>
                        <a:rPr lang="en-US">
                          <a:effectLst/>
                        </a:rPr>
                        <a:t>theirs</a:t>
                      </a:r>
                      <a:endParaRPr lang="en-US" b="0">
                        <a:effectLst/>
                      </a:endParaRPr>
                    </a:p>
                  </a:txBody>
                  <a:tcPr marL="190500" marR="190500" marT="152400" marB="152400" anchor="ctr"/>
                </a:tc>
                <a:extLst>
                  <a:ext uri="{0D108BD9-81ED-4DB2-BD59-A6C34878D82A}">
                    <a16:rowId xmlns:a16="http://schemas.microsoft.com/office/drawing/2014/main" val="3110751989"/>
                  </a:ext>
                </a:extLst>
              </a:tr>
            </a:tbl>
          </a:graphicData>
        </a:graphic>
      </p:graphicFrame>
    </p:spTree>
    <p:extLst>
      <p:ext uri="{BB962C8B-B14F-4D97-AF65-F5344CB8AC3E}">
        <p14:creationId xmlns:p14="http://schemas.microsoft.com/office/powerpoint/2010/main" val="113991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AF50-5D04-9647-349B-B2F17EF36DC7}"/>
              </a:ext>
            </a:extLst>
          </p:cNvPr>
          <p:cNvSpPr>
            <a:spLocks noGrp="1"/>
          </p:cNvSpPr>
          <p:nvPr>
            <p:ph type="ctrTitle"/>
          </p:nvPr>
        </p:nvSpPr>
        <p:spPr>
          <a:xfrm>
            <a:off x="1524000" y="1122363"/>
            <a:ext cx="9144000" cy="5737523"/>
          </a:xfrm>
        </p:spPr>
        <p:txBody>
          <a:bodyPr vert="horz" lIns="91440" tIns="45720" rIns="91440" bIns="45720" rtlCol="0" anchor="b">
            <a:noAutofit/>
          </a:bodyPr>
          <a:lstStyle/>
          <a:p>
            <a:r>
              <a:rPr lang="en-US" sz="3600"/>
              <a:t>         </a:t>
            </a:r>
            <a:r>
              <a:rPr lang="en-US" sz="2800"/>
              <a:t>1. We went to their house yesterday.</a:t>
            </a:r>
            <a:endParaRPr lang="en-US" sz="2800">
              <a:cs typeface="Calibri Light"/>
            </a:endParaRPr>
          </a:p>
          <a:p>
            <a:r>
              <a:rPr lang="en-US" sz="2800" b="1" dirty="0" err="1">
                <a:ea typeface="+mj-lt"/>
                <a:cs typeface="+mj-lt"/>
              </a:rPr>
              <a:t>Their</a:t>
            </a:r>
            <a:r>
              <a:rPr lang="en-US" sz="2800" b="1">
                <a:ea typeface="+mj-lt"/>
                <a:cs typeface="+mj-lt"/>
              </a:rPr>
              <a:t> is a possessive adjective</a:t>
            </a:r>
            <a:endParaRPr lang="en-US" sz="2800">
              <a:cs typeface="Calibri Light"/>
            </a:endParaRPr>
          </a:p>
          <a:p>
            <a:br>
              <a:rPr lang="en-US" sz="2800"/>
            </a:br>
            <a:r>
              <a:rPr lang="en-US" sz="2800"/>
              <a:t>                           2. James has never invited me to his parties.</a:t>
            </a:r>
            <a:br>
              <a:rPr lang="en-US" sz="2800" dirty="0">
                <a:ea typeface="+mj-lt"/>
                <a:cs typeface="+mj-lt"/>
              </a:rPr>
            </a:br>
            <a:r>
              <a:rPr lang="en-US" sz="2800" b="1">
                <a:ea typeface="+mj-lt"/>
                <a:cs typeface="+mj-lt"/>
              </a:rPr>
              <a:t>His is a possessive adjective</a:t>
            </a:r>
            <a:endParaRPr lang="en-US" sz="2800">
              <a:cs typeface="Calibri Light"/>
            </a:endParaRPr>
          </a:p>
          <a:p>
            <a:br>
              <a:rPr lang="en-US" sz="2800"/>
            </a:br>
            <a:r>
              <a:rPr lang="en-US" sz="2800"/>
              <a:t>3. </a:t>
            </a:r>
            <a:r>
              <a:rPr lang="en-US" sz="1800"/>
              <a:t>Y</a:t>
            </a:r>
            <a:r>
              <a:rPr lang="en-US" sz="2800"/>
              <a:t>our car is faster than hers.</a:t>
            </a:r>
            <a:endParaRPr lang="en-US" sz="2800">
              <a:cs typeface="Calibri Light"/>
            </a:endParaRPr>
          </a:p>
          <a:p>
            <a:r>
              <a:rPr lang="en-US" sz="2800" b="1">
                <a:ea typeface="+mj-lt"/>
                <a:cs typeface="+mj-lt"/>
              </a:rPr>
              <a:t>Hers is a possessive pronoun</a:t>
            </a:r>
            <a:endParaRPr lang="en-US" sz="2800">
              <a:cs typeface="Calibri Light"/>
            </a:endParaRPr>
          </a:p>
          <a:p>
            <a:br>
              <a:rPr lang="en-GB" sz="2800"/>
            </a:br>
            <a:r>
              <a:rPr lang="en-US" sz="2800" dirty="0"/>
              <a:t>                </a:t>
            </a:r>
            <a:r>
              <a:rPr lang="en-US" sz="2800"/>
              <a:t>4. This is my passport. Where is yours?</a:t>
            </a:r>
            <a:endParaRPr lang="en-US" sz="2800">
              <a:cs typeface="Calibri Light"/>
            </a:endParaRPr>
          </a:p>
          <a:p>
            <a:r>
              <a:rPr lang="en-US" sz="2800" b="1">
                <a:ea typeface="+mj-lt"/>
                <a:cs typeface="+mj-lt"/>
              </a:rPr>
              <a:t>Yours is a possessive pronoun</a:t>
            </a:r>
            <a:endParaRPr lang="en-US" sz="2800">
              <a:cs typeface="Calibri Light"/>
            </a:endParaRPr>
          </a:p>
          <a:p>
            <a:endParaRPr lang="en-US" sz="2800">
              <a:cs typeface="Calibri Light"/>
            </a:endParaRPr>
          </a:p>
        </p:txBody>
      </p:sp>
      <p:sp>
        <p:nvSpPr>
          <p:cNvPr id="3" name="Subtitle 2">
            <a:extLst>
              <a:ext uri="{FF2B5EF4-FFF2-40B4-BE49-F238E27FC236}">
                <a16:creationId xmlns:a16="http://schemas.microsoft.com/office/drawing/2014/main" id="{DF025F76-2572-B879-E796-6FA191BD6E70}"/>
              </a:ext>
            </a:extLst>
          </p:cNvPr>
          <p:cNvSpPr>
            <a:spLocks noGrp="1"/>
          </p:cNvSpPr>
          <p:nvPr>
            <p:ph type="subTitle" idx="1"/>
          </p:nvPr>
        </p:nvSpPr>
        <p:spPr/>
        <p:txBody>
          <a:bodyPr vert="horz" lIns="91440" tIns="45720" rIns="91440" bIns="45720" rtlCol="0" anchor="t">
            <a:normAutofit/>
          </a:bodyPr>
          <a:lstStyle/>
          <a:p>
            <a:endParaRPr lang="en-US"/>
          </a:p>
          <a:p>
            <a:endParaRPr lang="en-US">
              <a:cs typeface="Calibri"/>
            </a:endParaRPr>
          </a:p>
        </p:txBody>
      </p:sp>
    </p:spTree>
    <p:extLst>
      <p:ext uri="{BB962C8B-B14F-4D97-AF65-F5344CB8AC3E}">
        <p14:creationId xmlns:p14="http://schemas.microsoft.com/office/powerpoint/2010/main" val="324387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A751-46EE-F52B-53E9-47FBEAF1E04F}"/>
              </a:ext>
            </a:extLst>
          </p:cNvPr>
          <p:cNvSpPr>
            <a:spLocks noGrp="1"/>
          </p:cNvSpPr>
          <p:nvPr>
            <p:ph type="title"/>
          </p:nvPr>
        </p:nvSpPr>
        <p:spPr/>
        <p:txBody>
          <a:bodyPr/>
          <a:lstStyle/>
          <a:p>
            <a:r>
              <a:rPr lang="en-US">
                <a:cs typeface="Calibri Light"/>
              </a:rPr>
              <a:t>What is a pronoun?</a:t>
            </a:r>
            <a:endParaRPr lang="en-US"/>
          </a:p>
        </p:txBody>
      </p:sp>
      <p:sp>
        <p:nvSpPr>
          <p:cNvPr id="3" name="Content Placeholder 2">
            <a:extLst>
              <a:ext uri="{FF2B5EF4-FFF2-40B4-BE49-F238E27FC236}">
                <a16:creationId xmlns:a16="http://schemas.microsoft.com/office/drawing/2014/main" id="{A1539F6A-249D-3577-6FE8-FD1D7A7A7424}"/>
              </a:ext>
            </a:extLst>
          </p:cNvPr>
          <p:cNvSpPr>
            <a:spLocks noGrp="1"/>
          </p:cNvSpPr>
          <p:nvPr>
            <p:ph idx="1"/>
          </p:nvPr>
        </p:nvSpPr>
        <p:spPr/>
        <p:txBody>
          <a:bodyPr vert="horz" lIns="91440" tIns="45720" rIns="91440" bIns="45720" rtlCol="0" anchor="t">
            <a:normAutofit/>
          </a:bodyPr>
          <a:lstStyle/>
          <a:p>
            <a:r>
              <a:rPr lang="en-US" sz="3200">
                <a:cs typeface="Calibri"/>
              </a:rPr>
              <a:t>It's a word that replaces a noun. </a:t>
            </a:r>
          </a:p>
          <a:p>
            <a:pPr marL="0" indent="0">
              <a:buNone/>
            </a:pPr>
            <a:endParaRPr lang="en-US" sz="3200">
              <a:cs typeface="Calibri"/>
            </a:endParaRPr>
          </a:p>
          <a:p>
            <a:pPr marL="0" indent="0">
              <a:buNone/>
            </a:pPr>
            <a:endParaRPr lang="en-US" sz="3200">
              <a:cs typeface="Calibri"/>
            </a:endParaRPr>
          </a:p>
        </p:txBody>
      </p:sp>
    </p:spTree>
    <p:extLst>
      <p:ext uri="{BB962C8B-B14F-4D97-AF65-F5344CB8AC3E}">
        <p14:creationId xmlns:p14="http://schemas.microsoft.com/office/powerpoint/2010/main" val="2875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41E7-1D9C-EB39-BBA5-C9B0027B185A}"/>
              </a:ext>
            </a:extLst>
          </p:cNvPr>
          <p:cNvSpPr>
            <a:spLocks noGrp="1"/>
          </p:cNvSpPr>
          <p:nvPr>
            <p:ph type="ctrTitle"/>
          </p:nvPr>
        </p:nvSpPr>
        <p:spPr/>
        <p:txBody>
          <a:bodyPr/>
          <a:lstStyle/>
          <a:p>
            <a:r>
              <a:rPr lang="en-US" b="1">
                <a:cs typeface="Calibri Light"/>
              </a:rPr>
              <a:t>3. Objective Case-</a:t>
            </a:r>
            <a:br>
              <a:rPr lang="en-US" b="1">
                <a:cs typeface="Calibri Light"/>
              </a:rPr>
            </a:br>
            <a:r>
              <a:rPr lang="en-US" b="1">
                <a:cs typeface="Calibri Light"/>
              </a:rPr>
              <a:t>Object pronoun</a:t>
            </a:r>
          </a:p>
        </p:txBody>
      </p:sp>
      <p:sp>
        <p:nvSpPr>
          <p:cNvPr id="3" name="Subtitle 2">
            <a:extLst>
              <a:ext uri="{FF2B5EF4-FFF2-40B4-BE49-F238E27FC236}">
                <a16:creationId xmlns:a16="http://schemas.microsoft.com/office/drawing/2014/main" id="{2EC43DEB-A93F-3D93-5BED-9E93B517B9AB}"/>
              </a:ext>
            </a:extLst>
          </p:cNvPr>
          <p:cNvSpPr>
            <a:spLocks noGrp="1"/>
          </p:cNvSpPr>
          <p:nvPr>
            <p:ph type="subTitle" idx="1"/>
          </p:nvPr>
        </p:nvSpPr>
        <p:spPr/>
        <p:txBody>
          <a:bodyPr vert="horz" lIns="91440" tIns="45720" rIns="91440" bIns="45720" rtlCol="0" anchor="t">
            <a:normAutofit/>
          </a:bodyPr>
          <a:lstStyle/>
          <a:p>
            <a:endParaRPr lang="en-US">
              <a:cs typeface="Calibri"/>
            </a:endParaRPr>
          </a:p>
        </p:txBody>
      </p:sp>
    </p:spTree>
    <p:extLst>
      <p:ext uri="{BB962C8B-B14F-4D97-AF65-F5344CB8AC3E}">
        <p14:creationId xmlns:p14="http://schemas.microsoft.com/office/powerpoint/2010/main" val="184714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6E9-0665-A102-E92F-546FE20EA433}"/>
              </a:ext>
            </a:extLst>
          </p:cNvPr>
          <p:cNvSpPr>
            <a:spLocks noGrp="1"/>
          </p:cNvSpPr>
          <p:nvPr>
            <p:ph type="ctrTitle"/>
          </p:nvPr>
        </p:nvSpPr>
        <p:spPr/>
        <p:txBody>
          <a:bodyPr/>
          <a:lstStyle/>
          <a:p>
            <a:r>
              <a:rPr lang="en-US">
                <a:cs typeface="Calibri Light"/>
              </a:rPr>
              <a:t>II) REFLEXIVE PRONOUN</a:t>
            </a:r>
            <a:endParaRPr lang="en-US" err="1"/>
          </a:p>
        </p:txBody>
      </p:sp>
      <p:sp>
        <p:nvSpPr>
          <p:cNvPr id="3" name="Subtitle 2">
            <a:extLst>
              <a:ext uri="{FF2B5EF4-FFF2-40B4-BE49-F238E27FC236}">
                <a16:creationId xmlns:a16="http://schemas.microsoft.com/office/drawing/2014/main" id="{0A4FE6BD-9533-94B2-C56F-0D031281B750}"/>
              </a:ext>
            </a:extLst>
          </p:cNvPr>
          <p:cNvSpPr>
            <a:spLocks noGrp="1"/>
          </p:cNvSpPr>
          <p:nvPr>
            <p:ph type="subTitle" idx="1"/>
          </p:nvPr>
        </p:nvSpPr>
        <p:spPr/>
        <p:txBody>
          <a:bodyPr vert="horz" lIns="91440" tIns="45720" rIns="91440" bIns="45720" rtlCol="0" anchor="t">
            <a:normAutofit/>
          </a:bodyPr>
          <a:lstStyle/>
          <a:p>
            <a:r>
              <a:rPr lang="en-US">
                <a:ea typeface="+mn-lt"/>
                <a:cs typeface="+mn-lt"/>
              </a:rPr>
              <a:t>Reflexive pronouns are words ending in </a:t>
            </a:r>
            <a:r>
              <a:rPr lang="en-US" i="1">
                <a:ea typeface="+mn-lt"/>
                <a:cs typeface="+mn-lt"/>
              </a:rPr>
              <a:t>-self</a:t>
            </a:r>
            <a:r>
              <a:rPr lang="en-US">
                <a:ea typeface="+mn-lt"/>
                <a:cs typeface="+mn-lt"/>
              </a:rPr>
              <a:t> or </a:t>
            </a:r>
            <a:r>
              <a:rPr lang="en-US" i="1">
                <a:ea typeface="+mn-lt"/>
                <a:cs typeface="+mn-lt"/>
              </a:rPr>
              <a:t>-selves</a:t>
            </a:r>
            <a:r>
              <a:rPr lang="en-US">
                <a:ea typeface="+mn-lt"/>
                <a:cs typeface="+mn-lt"/>
              </a:rPr>
              <a:t> that are used when the subject and the object of a sentence are the same (e.g., </a:t>
            </a:r>
            <a:r>
              <a:rPr lang="en-US" i="1">
                <a:ea typeface="+mn-lt"/>
                <a:cs typeface="+mn-lt"/>
              </a:rPr>
              <a:t>I believe in myself</a:t>
            </a:r>
            <a:r>
              <a:rPr lang="en-US">
                <a:ea typeface="+mn-lt"/>
                <a:cs typeface="+mn-lt"/>
              </a:rPr>
              <a:t>.</a:t>
            </a:r>
            <a:endParaRPr lang="en-US"/>
          </a:p>
        </p:txBody>
      </p:sp>
    </p:spTree>
    <p:extLst>
      <p:ext uri="{BB962C8B-B14F-4D97-AF65-F5344CB8AC3E}">
        <p14:creationId xmlns:p14="http://schemas.microsoft.com/office/powerpoint/2010/main" val="116372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E15C-5D89-6768-3ACF-D7B6685857ED}"/>
              </a:ext>
            </a:extLst>
          </p:cNvPr>
          <p:cNvSpPr>
            <a:spLocks noGrp="1"/>
          </p:cNvSpPr>
          <p:nvPr>
            <p:ph type="ctrTitle"/>
          </p:nvPr>
        </p:nvSpPr>
        <p:spPr/>
        <p:txBody>
          <a:bodyPr/>
          <a:lstStyle/>
          <a:p>
            <a:r>
              <a:rPr lang="en-US">
                <a:cs typeface="Calibri Light"/>
              </a:rPr>
              <a:t>After Preposition...</a:t>
            </a:r>
            <a:endParaRPr lang="en-US"/>
          </a:p>
        </p:txBody>
      </p:sp>
      <p:sp>
        <p:nvSpPr>
          <p:cNvPr id="3" name="Subtitle 2">
            <a:extLst>
              <a:ext uri="{FF2B5EF4-FFF2-40B4-BE49-F238E27FC236}">
                <a16:creationId xmlns:a16="http://schemas.microsoft.com/office/drawing/2014/main" id="{BC5FC96C-7E6B-2769-6226-59860E91267A}"/>
              </a:ext>
            </a:extLst>
          </p:cNvPr>
          <p:cNvSpPr>
            <a:spLocks noGrp="1"/>
          </p:cNvSpPr>
          <p:nvPr>
            <p:ph type="subTitle" idx="1"/>
          </p:nvPr>
        </p:nvSpPr>
        <p:spPr/>
        <p:txBody>
          <a:bodyPr vert="horz" lIns="91440" tIns="45720" rIns="91440" bIns="45720" rtlCol="0" anchor="t">
            <a:noAutofit/>
          </a:bodyPr>
          <a:lstStyle/>
          <a:p>
            <a:r>
              <a:rPr lang="en-US" dirty="0">
                <a:cs typeface="Calibri"/>
              </a:rPr>
              <a:t>After a preposition, we can use a reflexive pronoun...</a:t>
            </a:r>
          </a:p>
          <a:p>
            <a:r>
              <a:rPr lang="en-US" dirty="0">
                <a:cs typeface="Calibri"/>
              </a:rPr>
              <a:t>But, after a preposition of place, we cannot use a reflexive pronoun....</a:t>
            </a:r>
          </a:p>
          <a:p>
            <a:endParaRPr lang="en-US" dirty="0">
              <a:cs typeface="Calibri"/>
            </a:endParaRPr>
          </a:p>
          <a:p>
            <a:r>
              <a:rPr lang="en-US" dirty="0">
                <a:cs typeface="Calibri"/>
              </a:rPr>
              <a:t>I went there all by myself </a:t>
            </a:r>
          </a:p>
          <a:p>
            <a:r>
              <a:rPr lang="en-US" dirty="0">
                <a:cs typeface="Calibri"/>
              </a:rPr>
              <a:t>I went there myself</a:t>
            </a:r>
          </a:p>
          <a:p>
            <a:r>
              <a:rPr lang="en-US" dirty="0">
                <a:cs typeface="Calibri"/>
              </a:rPr>
              <a:t>Max did not have any money with him.</a:t>
            </a:r>
          </a:p>
          <a:p>
            <a:endParaRPr lang="en-US" dirty="0">
              <a:cs typeface="Calibri"/>
            </a:endParaRPr>
          </a:p>
        </p:txBody>
      </p:sp>
    </p:spTree>
    <p:extLst>
      <p:ext uri="{BB962C8B-B14F-4D97-AF65-F5344CB8AC3E}">
        <p14:creationId xmlns:p14="http://schemas.microsoft.com/office/powerpoint/2010/main" val="250905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37FB-3B58-F5AA-1144-8E885DD0E7CC}"/>
              </a:ext>
            </a:extLst>
          </p:cNvPr>
          <p:cNvSpPr>
            <a:spLocks noGrp="1"/>
          </p:cNvSpPr>
          <p:nvPr>
            <p:ph type="title"/>
          </p:nvPr>
        </p:nvSpPr>
        <p:spPr/>
        <p:txBody>
          <a:bodyPr>
            <a:normAutofit/>
          </a:bodyPr>
          <a:lstStyle/>
          <a:p>
            <a:r>
              <a:rPr lang="en-US" sz="4800" b="1" dirty="0">
                <a:latin typeface="Times New Roman"/>
                <a:cs typeface="Calibri Light"/>
              </a:rPr>
              <a:t>3. Demonstrative Pronoun</a:t>
            </a:r>
            <a:endParaRPr lang="en-US" sz="4800" b="1" dirty="0">
              <a:latin typeface="Times New Roman"/>
            </a:endParaRPr>
          </a:p>
        </p:txBody>
      </p:sp>
      <p:sp>
        <p:nvSpPr>
          <p:cNvPr id="3" name="Content Placeholder 2">
            <a:extLst>
              <a:ext uri="{FF2B5EF4-FFF2-40B4-BE49-F238E27FC236}">
                <a16:creationId xmlns:a16="http://schemas.microsoft.com/office/drawing/2014/main" id="{C32AC41A-889D-D30C-490D-36FC36F84DD1}"/>
              </a:ext>
            </a:extLst>
          </p:cNvPr>
          <p:cNvSpPr>
            <a:spLocks noGrp="1"/>
          </p:cNvSpPr>
          <p:nvPr>
            <p:ph idx="1"/>
          </p:nvPr>
        </p:nvSpPr>
        <p:spPr/>
        <p:txBody>
          <a:bodyPr vert="horz" lIns="91440" tIns="45720" rIns="91440" bIns="45720" rtlCol="0" anchor="t">
            <a:normAutofit/>
          </a:bodyPr>
          <a:lstStyle/>
          <a:p>
            <a:r>
              <a:rPr lang="en-US" dirty="0">
                <a:latin typeface="Times New Roman"/>
                <a:cs typeface="Calibri"/>
              </a:rPr>
              <a:t>A pronoun that is used to point out specific things. </a:t>
            </a:r>
          </a:p>
          <a:p>
            <a:pPr marL="0" indent="0">
              <a:buNone/>
            </a:pPr>
            <a:endParaRPr lang="en-US" dirty="0">
              <a:latin typeface="Times New Roman"/>
              <a:cs typeface="Calibri"/>
            </a:endParaRPr>
          </a:p>
          <a:p>
            <a:pPr marL="0" indent="0">
              <a:buNone/>
            </a:pPr>
            <a:r>
              <a:rPr lang="en-US" dirty="0">
                <a:latin typeface="Times New Roman"/>
                <a:cs typeface="Calibri"/>
              </a:rPr>
              <a:t>Example: </a:t>
            </a:r>
          </a:p>
          <a:p>
            <a:pPr marL="0" indent="0">
              <a:buNone/>
            </a:pPr>
            <a:r>
              <a:rPr lang="en-US" dirty="0">
                <a:latin typeface="Times New Roman"/>
                <a:cs typeface="Calibri"/>
              </a:rPr>
              <a:t>1. This is a pen.</a:t>
            </a:r>
          </a:p>
          <a:p>
            <a:pPr marL="0" indent="0">
              <a:buNone/>
            </a:pPr>
            <a:r>
              <a:rPr lang="en-US" dirty="0">
                <a:latin typeface="Times New Roman"/>
                <a:cs typeface="Calibri"/>
              </a:rPr>
              <a:t>2. This is the book what I was talking about </a:t>
            </a:r>
            <a:r>
              <a:rPr lang="en-US" dirty="0">
                <a:solidFill>
                  <a:srgbClr val="FF0000"/>
                </a:solidFill>
                <a:latin typeface="Times New Roman"/>
                <a:cs typeface="Calibri"/>
              </a:rPr>
              <a:t>that</a:t>
            </a:r>
            <a:r>
              <a:rPr lang="en-US" dirty="0">
                <a:latin typeface="Times New Roman"/>
                <a:cs typeface="Calibri"/>
              </a:rPr>
              <a:t> day. </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0502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89A5-51CB-7466-FA2B-F96633154BAA}"/>
              </a:ext>
            </a:extLst>
          </p:cNvPr>
          <p:cNvSpPr>
            <a:spLocks noGrp="1"/>
          </p:cNvSpPr>
          <p:nvPr>
            <p:ph type="ctrTitle"/>
          </p:nvPr>
        </p:nvSpPr>
        <p:spPr/>
        <p:txBody>
          <a:bodyPr vert="horz" lIns="91440" tIns="45720" rIns="91440" bIns="45720" rtlCol="0" anchor="b">
            <a:noAutofit/>
          </a:bodyPr>
          <a:lstStyle/>
          <a:p>
            <a:r>
              <a:rPr lang="en-US" sz="4800" dirty="0">
                <a:latin typeface="Times New Roman"/>
                <a:cs typeface="Times New Roman"/>
              </a:rPr>
              <a:t>Hold on.......</a:t>
            </a:r>
            <a:br>
              <a:rPr lang="en-US" sz="4800" dirty="0">
                <a:latin typeface="Times New Roman"/>
                <a:cs typeface="Times New Roman"/>
              </a:rPr>
            </a:br>
            <a:endParaRPr lang="en-US" sz="4800">
              <a:latin typeface="Times New Roman"/>
              <a:cs typeface="Times New Roman"/>
            </a:endParaRPr>
          </a:p>
        </p:txBody>
      </p:sp>
      <p:sp>
        <p:nvSpPr>
          <p:cNvPr id="3" name="Subtitle 2">
            <a:extLst>
              <a:ext uri="{FF2B5EF4-FFF2-40B4-BE49-F238E27FC236}">
                <a16:creationId xmlns:a16="http://schemas.microsoft.com/office/drawing/2014/main" id="{9AE3664D-A50E-76E6-BA32-CDCE5FF5BFE1}"/>
              </a:ext>
            </a:extLst>
          </p:cNvPr>
          <p:cNvSpPr>
            <a:spLocks noGrp="1"/>
          </p:cNvSpPr>
          <p:nvPr>
            <p:ph type="subTitle" idx="1"/>
          </p:nvPr>
        </p:nvSpPr>
        <p:spPr>
          <a:xfrm>
            <a:off x="1524000" y="3602038"/>
            <a:ext cx="9144000" cy="3266026"/>
          </a:xfrm>
        </p:spPr>
        <p:txBody>
          <a:bodyPr vert="horz" lIns="91440" tIns="45720" rIns="91440" bIns="45720" rtlCol="0" anchor="t">
            <a:normAutofit/>
          </a:bodyPr>
          <a:lstStyle/>
          <a:p>
            <a:r>
              <a:rPr lang="en-US" sz="4800" dirty="0">
                <a:solidFill>
                  <a:srgbClr val="C00000"/>
                </a:solidFill>
                <a:latin typeface="Times New Roman"/>
                <a:cs typeface="Times New Roman"/>
              </a:rPr>
              <a:t>Do not mix up demonstrative pronoun with demonstrative adjective.</a:t>
            </a:r>
            <a:endParaRPr lang="en-US" sz="4800">
              <a:solidFill>
                <a:srgbClr val="C00000"/>
              </a:solidFill>
              <a:latin typeface="Times New Roman"/>
              <a:ea typeface="+mn-lt"/>
              <a:cs typeface="+mn-lt"/>
            </a:endParaRPr>
          </a:p>
          <a:p>
            <a:endParaRPr lang="en-US" sz="4800" dirty="0">
              <a:cs typeface="Calibri"/>
            </a:endParaRPr>
          </a:p>
        </p:txBody>
      </p:sp>
    </p:spTree>
    <p:extLst>
      <p:ext uri="{BB962C8B-B14F-4D97-AF65-F5344CB8AC3E}">
        <p14:creationId xmlns:p14="http://schemas.microsoft.com/office/powerpoint/2010/main" val="621174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B2B5-D06E-A1AB-4A2B-BDB8FEBFE2D3}"/>
              </a:ext>
            </a:extLst>
          </p:cNvPr>
          <p:cNvSpPr>
            <a:spLocks noGrp="1"/>
          </p:cNvSpPr>
          <p:nvPr>
            <p:ph type="title"/>
          </p:nvPr>
        </p:nvSpPr>
        <p:spPr/>
        <p:txBody>
          <a:bodyPr>
            <a:normAutofit/>
          </a:bodyPr>
          <a:lstStyle/>
          <a:p>
            <a:r>
              <a:rPr lang="en-US" sz="4800" dirty="0">
                <a:latin typeface="Times New Roman"/>
                <a:cs typeface="Calibri Light"/>
              </a:rPr>
              <a:t>Differences...</a:t>
            </a:r>
            <a:endParaRPr lang="en-US" sz="4800">
              <a:latin typeface="Times New Roman"/>
              <a:cs typeface="Calibri Light"/>
            </a:endParaRPr>
          </a:p>
        </p:txBody>
      </p:sp>
      <p:sp>
        <p:nvSpPr>
          <p:cNvPr id="3" name="Text Placeholder 2">
            <a:extLst>
              <a:ext uri="{FF2B5EF4-FFF2-40B4-BE49-F238E27FC236}">
                <a16:creationId xmlns:a16="http://schemas.microsoft.com/office/drawing/2014/main" id="{B79F6872-65A4-64F7-405A-D014E057B9CD}"/>
              </a:ext>
            </a:extLst>
          </p:cNvPr>
          <p:cNvSpPr>
            <a:spLocks noGrp="1"/>
          </p:cNvSpPr>
          <p:nvPr>
            <p:ph type="body" idx="1"/>
          </p:nvPr>
        </p:nvSpPr>
        <p:spPr/>
        <p:txBody>
          <a:bodyPr>
            <a:normAutofit/>
          </a:bodyPr>
          <a:lstStyle/>
          <a:p>
            <a:r>
              <a:rPr lang="en-US" sz="2800" b="0" u="sng" dirty="0">
                <a:latin typeface="Times New Roman"/>
                <a:cs typeface="Calibri"/>
              </a:rPr>
              <a:t>Demonstrative Pronoun</a:t>
            </a:r>
            <a:endParaRPr lang="en-US" sz="2800" b="0" u="sng">
              <a:latin typeface="Times New Roman"/>
              <a:cs typeface="Times New Roman"/>
            </a:endParaRPr>
          </a:p>
        </p:txBody>
      </p:sp>
      <p:sp>
        <p:nvSpPr>
          <p:cNvPr id="4" name="Content Placeholder 3">
            <a:extLst>
              <a:ext uri="{FF2B5EF4-FFF2-40B4-BE49-F238E27FC236}">
                <a16:creationId xmlns:a16="http://schemas.microsoft.com/office/drawing/2014/main" id="{68FBDCC5-B06F-0036-8A28-E6C5D521F03D}"/>
              </a:ext>
            </a:extLst>
          </p:cNvPr>
          <p:cNvSpPr>
            <a:spLocks noGrp="1"/>
          </p:cNvSpPr>
          <p:nvPr>
            <p:ph sz="half" idx="2"/>
          </p:nvPr>
        </p:nvSpPr>
        <p:spPr/>
        <p:txBody>
          <a:bodyPr vert="horz" lIns="91440" tIns="45720" rIns="91440" bIns="45720" rtlCol="0" anchor="t">
            <a:normAutofit/>
          </a:bodyPr>
          <a:lstStyle/>
          <a:p>
            <a:r>
              <a:rPr lang="en-US" dirty="0">
                <a:cs typeface="Calibri"/>
              </a:rPr>
              <a:t>I</a:t>
            </a:r>
            <a:r>
              <a:rPr lang="en-US" dirty="0">
                <a:latin typeface="Times New Roman"/>
                <a:cs typeface="Calibri"/>
              </a:rPr>
              <a:t>t will replace a noun.</a:t>
            </a:r>
          </a:p>
          <a:p>
            <a:r>
              <a:rPr lang="en-US" dirty="0">
                <a:latin typeface="Times New Roman"/>
                <a:cs typeface="Calibri"/>
              </a:rPr>
              <a:t>Example: </a:t>
            </a:r>
            <a:r>
              <a:rPr lang="en-US" dirty="0">
                <a:solidFill>
                  <a:srgbClr val="C00000"/>
                </a:solidFill>
                <a:latin typeface="Times New Roman"/>
                <a:cs typeface="Calibri"/>
              </a:rPr>
              <a:t>This</a:t>
            </a:r>
            <a:r>
              <a:rPr lang="en-US" dirty="0">
                <a:latin typeface="Times New Roman"/>
                <a:cs typeface="Calibri"/>
              </a:rPr>
              <a:t> is what I want as my birthday gift.</a:t>
            </a:r>
          </a:p>
        </p:txBody>
      </p:sp>
      <p:sp>
        <p:nvSpPr>
          <p:cNvPr id="5" name="Text Placeholder 4">
            <a:extLst>
              <a:ext uri="{FF2B5EF4-FFF2-40B4-BE49-F238E27FC236}">
                <a16:creationId xmlns:a16="http://schemas.microsoft.com/office/drawing/2014/main" id="{E632D7D9-E3D2-7F0C-56EF-4C43D5AA7E55}"/>
              </a:ext>
            </a:extLst>
          </p:cNvPr>
          <p:cNvSpPr>
            <a:spLocks noGrp="1"/>
          </p:cNvSpPr>
          <p:nvPr>
            <p:ph type="body" sz="quarter" idx="3"/>
          </p:nvPr>
        </p:nvSpPr>
        <p:spPr/>
        <p:txBody>
          <a:bodyPr>
            <a:normAutofit/>
          </a:bodyPr>
          <a:lstStyle/>
          <a:p>
            <a:r>
              <a:rPr lang="en-US" sz="2800" b="0" u="sng" dirty="0">
                <a:latin typeface="Times New Roman"/>
                <a:cs typeface="Calibri"/>
              </a:rPr>
              <a:t>Demonstrative Adjective</a:t>
            </a:r>
          </a:p>
        </p:txBody>
      </p:sp>
      <p:sp>
        <p:nvSpPr>
          <p:cNvPr id="6" name="Content Placeholder 5">
            <a:extLst>
              <a:ext uri="{FF2B5EF4-FFF2-40B4-BE49-F238E27FC236}">
                <a16:creationId xmlns:a16="http://schemas.microsoft.com/office/drawing/2014/main" id="{63651CAF-CC1B-7EDE-EA81-8A2A3468CBF1}"/>
              </a:ext>
            </a:extLst>
          </p:cNvPr>
          <p:cNvSpPr>
            <a:spLocks noGrp="1"/>
          </p:cNvSpPr>
          <p:nvPr>
            <p:ph sz="quarter" idx="4"/>
          </p:nvPr>
        </p:nvSpPr>
        <p:spPr/>
        <p:txBody>
          <a:bodyPr vert="horz" lIns="91440" tIns="45720" rIns="91440" bIns="45720" rtlCol="0" anchor="t">
            <a:normAutofit/>
          </a:bodyPr>
          <a:lstStyle/>
          <a:p>
            <a:r>
              <a:rPr lang="en-US" dirty="0">
                <a:latin typeface="Times New Roman"/>
                <a:cs typeface="Calibri"/>
              </a:rPr>
              <a:t>It will sit before a noun and modify the noun.</a:t>
            </a:r>
          </a:p>
          <a:p>
            <a:r>
              <a:rPr lang="en-US" dirty="0">
                <a:latin typeface="Times New Roman"/>
                <a:cs typeface="Calibri"/>
              </a:rPr>
              <a:t>Example: </a:t>
            </a:r>
            <a:r>
              <a:rPr lang="en-US" dirty="0">
                <a:solidFill>
                  <a:srgbClr val="C00000"/>
                </a:solidFill>
                <a:latin typeface="Times New Roman"/>
                <a:cs typeface="Calibri"/>
              </a:rPr>
              <a:t>This gift </a:t>
            </a:r>
            <a:r>
              <a:rPr lang="en-US" dirty="0">
                <a:latin typeface="Times New Roman"/>
                <a:cs typeface="Calibri"/>
              </a:rPr>
              <a:t>is special to me.</a:t>
            </a:r>
          </a:p>
        </p:txBody>
      </p:sp>
      <p:cxnSp>
        <p:nvCxnSpPr>
          <p:cNvPr id="7" name="Straight Arrow Connector 6">
            <a:extLst>
              <a:ext uri="{FF2B5EF4-FFF2-40B4-BE49-F238E27FC236}">
                <a16:creationId xmlns:a16="http://schemas.microsoft.com/office/drawing/2014/main" id="{7FF09AB9-39E6-DED8-D670-AB4A78374437}"/>
              </a:ext>
            </a:extLst>
          </p:cNvPr>
          <p:cNvCxnSpPr/>
          <p:nvPr/>
        </p:nvCxnSpPr>
        <p:spPr>
          <a:xfrm flipH="1">
            <a:off x="5667554" y="1922253"/>
            <a:ext cx="14378" cy="2501660"/>
          </a:xfrm>
          <a:prstGeom prst="straightConnector1">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69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C18A-A0C7-5DAF-4380-2AD7D8B28FA4}"/>
              </a:ext>
            </a:extLst>
          </p:cNvPr>
          <p:cNvSpPr>
            <a:spLocks noGrp="1"/>
          </p:cNvSpPr>
          <p:nvPr>
            <p:ph type="ctrTitle"/>
          </p:nvPr>
        </p:nvSpPr>
        <p:spPr/>
        <p:txBody>
          <a:bodyPr/>
          <a:lstStyle/>
          <a:p>
            <a:r>
              <a:rPr lang="en-US" b="1" dirty="0">
                <a:latin typeface="Times New Roman"/>
                <a:cs typeface="Calibri Light"/>
              </a:rPr>
              <a:t>4. Indefinite Pronoun</a:t>
            </a:r>
          </a:p>
        </p:txBody>
      </p:sp>
      <p:sp>
        <p:nvSpPr>
          <p:cNvPr id="3" name="Subtitle 2">
            <a:extLst>
              <a:ext uri="{FF2B5EF4-FFF2-40B4-BE49-F238E27FC236}">
                <a16:creationId xmlns:a16="http://schemas.microsoft.com/office/drawing/2014/main" id="{4D9492FC-5492-2694-8171-26450ECC7271}"/>
              </a:ext>
            </a:extLst>
          </p:cNvPr>
          <p:cNvSpPr>
            <a:spLocks noGrp="1"/>
          </p:cNvSpPr>
          <p:nvPr>
            <p:ph type="subTitle" idx="1"/>
          </p:nvPr>
        </p:nvSpPr>
        <p:spPr/>
        <p:txBody>
          <a:bodyPr vert="horz" lIns="91440" tIns="45720" rIns="91440" bIns="45720" rtlCol="0" anchor="t">
            <a:normAutofit/>
          </a:bodyPr>
          <a:lstStyle/>
          <a:p>
            <a:r>
              <a:rPr lang="en-US" sz="2800" dirty="0">
                <a:latin typeface="Times New Roman"/>
                <a:cs typeface="Calibri"/>
              </a:rPr>
              <a:t>A pronoun that does not refer to any person or anything else in particular.</a:t>
            </a:r>
            <a:endParaRPr lang="en-US" sz="2800">
              <a:latin typeface="Times New Roman"/>
              <a:cs typeface="Calibri"/>
            </a:endParaRPr>
          </a:p>
        </p:txBody>
      </p:sp>
    </p:spTree>
    <p:extLst>
      <p:ext uri="{BB962C8B-B14F-4D97-AF65-F5344CB8AC3E}">
        <p14:creationId xmlns:p14="http://schemas.microsoft.com/office/powerpoint/2010/main" val="376943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A2B9-7232-630A-423D-94D773B82E8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765E77E-1DDA-46D5-7F07-ED98A45E5F23}"/>
              </a:ext>
            </a:extLst>
          </p:cNvPr>
          <p:cNvSpPr>
            <a:spLocks noGrp="1"/>
          </p:cNvSpPr>
          <p:nvPr>
            <p:ph type="subTitle" idx="1"/>
          </p:nvPr>
        </p:nvSpPr>
        <p:spPr/>
        <p:txBody>
          <a:bodyPr/>
          <a:lstStyle/>
          <a:p>
            <a:endParaRPr lang="en-US"/>
          </a:p>
        </p:txBody>
      </p:sp>
      <p:graphicFrame>
        <p:nvGraphicFramePr>
          <p:cNvPr id="5" name="Table 4">
            <a:extLst>
              <a:ext uri="{FF2B5EF4-FFF2-40B4-BE49-F238E27FC236}">
                <a16:creationId xmlns:a16="http://schemas.microsoft.com/office/drawing/2014/main" id="{24B69E01-12C5-53E7-D7A2-59B0BCA54D77}"/>
              </a:ext>
            </a:extLst>
          </p:cNvPr>
          <p:cNvGraphicFramePr>
            <a:graphicFrameLocks noGrp="1"/>
          </p:cNvGraphicFramePr>
          <p:nvPr>
            <p:extLst>
              <p:ext uri="{D42A27DB-BD31-4B8C-83A1-F6EECF244321}">
                <p14:modId xmlns:p14="http://schemas.microsoft.com/office/powerpoint/2010/main" val="1545800962"/>
              </p:ext>
            </p:extLst>
          </p:nvPr>
        </p:nvGraphicFramePr>
        <p:xfrm>
          <a:off x="-14377" y="-14377"/>
          <a:ext cx="12206888" cy="7002182"/>
        </p:xfrm>
        <a:graphic>
          <a:graphicData uri="http://schemas.openxmlformats.org/drawingml/2006/table">
            <a:tbl>
              <a:tblPr firstRow="1" bandRow="1">
                <a:tableStyleId>{5C22544A-7EE6-4342-B048-85BDC9FD1C3A}</a:tableStyleId>
              </a:tblPr>
              <a:tblGrid>
                <a:gridCol w="3051722">
                  <a:extLst>
                    <a:ext uri="{9D8B030D-6E8A-4147-A177-3AD203B41FA5}">
                      <a16:colId xmlns:a16="http://schemas.microsoft.com/office/drawing/2014/main" val="1123344199"/>
                    </a:ext>
                  </a:extLst>
                </a:gridCol>
                <a:gridCol w="3051722">
                  <a:extLst>
                    <a:ext uri="{9D8B030D-6E8A-4147-A177-3AD203B41FA5}">
                      <a16:colId xmlns:a16="http://schemas.microsoft.com/office/drawing/2014/main" val="1848499701"/>
                    </a:ext>
                  </a:extLst>
                </a:gridCol>
                <a:gridCol w="3051722">
                  <a:extLst>
                    <a:ext uri="{9D8B030D-6E8A-4147-A177-3AD203B41FA5}">
                      <a16:colId xmlns:a16="http://schemas.microsoft.com/office/drawing/2014/main" val="2561993204"/>
                    </a:ext>
                  </a:extLst>
                </a:gridCol>
                <a:gridCol w="3051722">
                  <a:extLst>
                    <a:ext uri="{9D8B030D-6E8A-4147-A177-3AD203B41FA5}">
                      <a16:colId xmlns:a16="http://schemas.microsoft.com/office/drawing/2014/main" val="3435042966"/>
                    </a:ext>
                  </a:extLst>
                </a:gridCol>
              </a:tblGrid>
              <a:tr h="400632">
                <a:tc>
                  <a:txBody>
                    <a:bodyPr/>
                    <a:lstStyle/>
                    <a:p>
                      <a:pPr algn="l" fontAlgn="t"/>
                      <a:endParaRPr lang="en-US" dirty="0">
                        <a:effectLst/>
                      </a:endParaRPr>
                    </a:p>
                  </a:txBody>
                  <a:tcPr marL="95250" marR="95250" marT="95250" marB="95250"/>
                </a:tc>
                <a:tc>
                  <a:txBody>
                    <a:bodyPr/>
                    <a:lstStyle/>
                    <a:p>
                      <a:pPr algn="l" fontAlgn="t"/>
                      <a:r>
                        <a:rPr lang="en-US" dirty="0">
                          <a:effectLst/>
                        </a:rPr>
                        <a:t>pronoun</a:t>
                      </a:r>
                    </a:p>
                  </a:txBody>
                  <a:tcPr marL="95250" marR="95250" marT="95250" marB="95250"/>
                </a:tc>
                <a:tc>
                  <a:txBody>
                    <a:bodyPr/>
                    <a:lstStyle/>
                    <a:p>
                      <a:pPr algn="l" fontAlgn="t"/>
                      <a:r>
                        <a:rPr lang="en-US" dirty="0">
                          <a:effectLst/>
                        </a:rPr>
                        <a:t>meaning</a:t>
                      </a:r>
                    </a:p>
                  </a:txBody>
                  <a:tcPr marL="95250" marR="95250" marT="95250" marB="95250"/>
                </a:tc>
                <a:tc>
                  <a:txBody>
                    <a:bodyPr/>
                    <a:lstStyle/>
                    <a:p>
                      <a:pPr algn="l" fontAlgn="t"/>
                      <a:r>
                        <a:rPr lang="en-US" dirty="0">
                          <a:effectLst/>
                        </a:rPr>
                        <a:t>example</a:t>
                      </a:r>
                    </a:p>
                  </a:txBody>
                  <a:tcPr marL="95250" marR="95250" marT="95250" marB="95250"/>
                </a:tc>
                <a:extLst>
                  <a:ext uri="{0D108BD9-81ED-4DB2-BD59-A6C34878D82A}">
                    <a16:rowId xmlns:a16="http://schemas.microsoft.com/office/drawing/2014/main" val="686047008"/>
                  </a:ext>
                </a:extLst>
              </a:tr>
              <a:tr h="633257">
                <a:tc rowSpan="7">
                  <a:txBody>
                    <a:bodyPr/>
                    <a:lstStyle/>
                    <a:p>
                      <a:pPr algn="ctr" fontAlgn="t"/>
                      <a:r>
                        <a:rPr lang="en-US" dirty="0">
                          <a:effectLst/>
                        </a:rPr>
                        <a:t>s</a:t>
                      </a:r>
                      <a:br>
                        <a:rPr lang="en-US" dirty="0">
                          <a:effectLst/>
                        </a:rPr>
                      </a:br>
                      <a:r>
                        <a:rPr lang="en-US" dirty="0" err="1">
                          <a:effectLst/>
                        </a:rPr>
                        <a:t>i</a:t>
                      </a:r>
                      <a:br>
                        <a:rPr lang="en-US" dirty="0">
                          <a:effectLst/>
                        </a:rPr>
                      </a:br>
                      <a:r>
                        <a:rPr lang="en-US" dirty="0">
                          <a:effectLst/>
                        </a:rPr>
                        <a:t>n</a:t>
                      </a:r>
                      <a:br>
                        <a:rPr lang="en-US" dirty="0">
                          <a:effectLst/>
                        </a:rPr>
                      </a:br>
                      <a:r>
                        <a:rPr lang="en-US" dirty="0">
                          <a:effectLst/>
                        </a:rPr>
                        <a:t>g</a:t>
                      </a:r>
                      <a:br>
                        <a:rPr lang="en-US" dirty="0">
                          <a:effectLst/>
                        </a:rPr>
                      </a:br>
                      <a:r>
                        <a:rPr lang="en-US" dirty="0">
                          <a:effectLst/>
                        </a:rPr>
                        <a:t>u</a:t>
                      </a:r>
                      <a:br>
                        <a:rPr lang="en-US" dirty="0">
                          <a:effectLst/>
                        </a:rPr>
                      </a:br>
                      <a:r>
                        <a:rPr lang="en-US" dirty="0">
                          <a:effectLst/>
                        </a:rPr>
                        <a:t>l</a:t>
                      </a:r>
                      <a:br>
                        <a:rPr lang="en-US" dirty="0">
                          <a:effectLst/>
                        </a:rPr>
                      </a:br>
                      <a:r>
                        <a:rPr lang="en-US" dirty="0">
                          <a:effectLst/>
                        </a:rPr>
                        <a:t>a</a:t>
                      </a:r>
                      <a:br>
                        <a:rPr lang="en-US" dirty="0">
                          <a:effectLst/>
                        </a:rPr>
                      </a:br>
                      <a:r>
                        <a:rPr lang="en-US" dirty="0">
                          <a:effectLst/>
                        </a:rPr>
                        <a:t>r</a:t>
                      </a:r>
                    </a:p>
                  </a:txBody>
                  <a:tcPr marL="95250" marR="95250" marT="95250" marB="95250"/>
                </a:tc>
                <a:tc>
                  <a:txBody>
                    <a:bodyPr/>
                    <a:lstStyle/>
                    <a:p>
                      <a:pPr algn="l" fontAlgn="t"/>
                      <a:r>
                        <a:rPr lang="en-US" dirty="0">
                          <a:effectLst/>
                        </a:rPr>
                        <a:t>another</a:t>
                      </a:r>
                    </a:p>
                  </a:txBody>
                  <a:tcPr marL="95250" marR="95250" marT="95250" marB="95250"/>
                </a:tc>
                <a:tc>
                  <a:txBody>
                    <a:bodyPr/>
                    <a:lstStyle/>
                    <a:p>
                      <a:pPr algn="l" fontAlgn="t"/>
                      <a:r>
                        <a:rPr lang="en-US" dirty="0">
                          <a:effectLst/>
                        </a:rPr>
                        <a:t>an additional or different person or thing</a:t>
                      </a:r>
                    </a:p>
                  </a:txBody>
                  <a:tcPr marL="95250" marR="95250" marT="95250" marB="95250"/>
                </a:tc>
                <a:tc>
                  <a:txBody>
                    <a:bodyPr/>
                    <a:lstStyle/>
                    <a:p>
                      <a:pPr algn="l" fontAlgn="t"/>
                      <a:r>
                        <a:rPr lang="en-US" dirty="0">
                          <a:effectLst/>
                        </a:rPr>
                        <a:t>That ice-cream was good. Can I have another?</a:t>
                      </a:r>
                    </a:p>
                  </a:txBody>
                  <a:tcPr marL="95250" marR="95250" marT="95250" marB="95250"/>
                </a:tc>
                <a:extLst>
                  <a:ext uri="{0D108BD9-81ED-4DB2-BD59-A6C34878D82A}">
                    <a16:rowId xmlns:a16="http://schemas.microsoft.com/office/drawing/2014/main" val="1046685668"/>
                  </a:ext>
                </a:extLst>
              </a:tr>
              <a:tr h="620333">
                <a:tc vMerge="1">
                  <a:txBody>
                    <a:bodyPr/>
                    <a:lstStyle/>
                    <a:p>
                      <a:endParaRPr lang="en-US"/>
                    </a:p>
                  </a:txBody>
                  <a:tcPr/>
                </a:tc>
                <a:tc>
                  <a:txBody>
                    <a:bodyPr/>
                    <a:lstStyle/>
                    <a:p>
                      <a:pPr algn="l" fontAlgn="t"/>
                      <a:r>
                        <a:rPr lang="en-US" dirty="0">
                          <a:effectLst/>
                        </a:rPr>
                        <a:t>anybody/ anyone</a:t>
                      </a:r>
                    </a:p>
                  </a:txBody>
                  <a:tcPr marL="95250" marR="95250" marT="95250" marB="95250"/>
                </a:tc>
                <a:tc>
                  <a:txBody>
                    <a:bodyPr/>
                    <a:lstStyle/>
                    <a:p>
                      <a:pPr algn="l" fontAlgn="t"/>
                      <a:r>
                        <a:rPr lang="en-US" dirty="0">
                          <a:effectLst/>
                        </a:rPr>
                        <a:t>no matter what person</a:t>
                      </a:r>
                    </a:p>
                  </a:txBody>
                  <a:tcPr marL="95250" marR="95250" marT="95250" marB="95250"/>
                </a:tc>
                <a:tc>
                  <a:txBody>
                    <a:bodyPr/>
                    <a:lstStyle/>
                    <a:p>
                      <a:pPr algn="l" fontAlgn="t"/>
                      <a:r>
                        <a:rPr lang="en-US" dirty="0">
                          <a:effectLst/>
                        </a:rPr>
                        <a:t>Can anyone answer this question?</a:t>
                      </a:r>
                    </a:p>
                  </a:txBody>
                  <a:tcPr marL="95250" marR="95250" marT="95250" marB="95250"/>
                </a:tc>
                <a:extLst>
                  <a:ext uri="{0D108BD9-81ED-4DB2-BD59-A6C34878D82A}">
                    <a16:rowId xmlns:a16="http://schemas.microsoft.com/office/drawing/2014/main" val="2676085075"/>
                  </a:ext>
                </a:extLst>
              </a:tr>
              <a:tr h="865883">
                <a:tc vMerge="1">
                  <a:txBody>
                    <a:bodyPr/>
                    <a:lstStyle/>
                    <a:p>
                      <a:endParaRPr lang="en-US"/>
                    </a:p>
                  </a:txBody>
                  <a:tcPr/>
                </a:tc>
                <a:tc>
                  <a:txBody>
                    <a:bodyPr/>
                    <a:lstStyle/>
                    <a:p>
                      <a:pPr algn="l" fontAlgn="t"/>
                      <a:r>
                        <a:rPr lang="en-US" dirty="0">
                          <a:effectLst/>
                        </a:rPr>
                        <a:t>anything</a:t>
                      </a:r>
                    </a:p>
                  </a:txBody>
                  <a:tcPr marL="95250" marR="95250" marT="95250" marB="95250"/>
                </a:tc>
                <a:tc>
                  <a:txBody>
                    <a:bodyPr/>
                    <a:lstStyle/>
                    <a:p>
                      <a:pPr algn="l" fontAlgn="t"/>
                      <a:r>
                        <a:rPr lang="en-US" dirty="0">
                          <a:effectLst/>
                        </a:rPr>
                        <a:t>no matter what thing</a:t>
                      </a:r>
                    </a:p>
                  </a:txBody>
                  <a:tcPr marL="95250" marR="95250" marT="95250" marB="95250"/>
                </a:tc>
                <a:tc>
                  <a:txBody>
                    <a:bodyPr/>
                    <a:lstStyle/>
                    <a:p>
                      <a:pPr algn="l" fontAlgn="t"/>
                      <a:r>
                        <a:rPr lang="en-US" dirty="0">
                          <a:effectLst/>
                        </a:rPr>
                        <a:t>The doctor needs to know if you have eaten anything in the last two hours.</a:t>
                      </a:r>
                    </a:p>
                  </a:txBody>
                  <a:tcPr marL="95250" marR="95250" marT="95250" marB="95250"/>
                </a:tc>
                <a:extLst>
                  <a:ext uri="{0D108BD9-81ED-4DB2-BD59-A6C34878D82A}">
                    <a16:rowId xmlns:a16="http://schemas.microsoft.com/office/drawing/2014/main" val="1803601734"/>
                  </a:ext>
                </a:extLst>
              </a:tr>
              <a:tr h="865883">
                <a:tc vMerge="1">
                  <a:txBody>
                    <a:bodyPr/>
                    <a:lstStyle/>
                    <a:p>
                      <a:endParaRPr lang="en-US"/>
                    </a:p>
                  </a:txBody>
                  <a:tcPr/>
                </a:tc>
                <a:tc>
                  <a:txBody>
                    <a:bodyPr/>
                    <a:lstStyle/>
                    <a:p>
                      <a:pPr algn="l" fontAlgn="t"/>
                      <a:r>
                        <a:rPr lang="en-US" dirty="0">
                          <a:effectLst/>
                        </a:rPr>
                        <a:t>each</a:t>
                      </a:r>
                    </a:p>
                  </a:txBody>
                  <a:tcPr marL="95250" marR="95250" marT="95250" marB="95250"/>
                </a:tc>
                <a:tc>
                  <a:txBody>
                    <a:bodyPr/>
                    <a:lstStyle/>
                    <a:p>
                      <a:pPr algn="l" fontAlgn="t"/>
                      <a:r>
                        <a:rPr lang="en-US" dirty="0">
                          <a:effectLst/>
                        </a:rPr>
                        <a:t>every one of two or more people or things, seen separately</a:t>
                      </a:r>
                    </a:p>
                  </a:txBody>
                  <a:tcPr marL="95250" marR="95250" marT="95250" marB="95250"/>
                </a:tc>
                <a:tc>
                  <a:txBody>
                    <a:bodyPr/>
                    <a:lstStyle/>
                    <a:p>
                      <a:pPr algn="l" fontAlgn="t"/>
                      <a:r>
                        <a:rPr lang="en-US" dirty="0">
                          <a:effectLst/>
                        </a:rPr>
                        <a:t>Each has his own thoughts.</a:t>
                      </a:r>
                    </a:p>
                  </a:txBody>
                  <a:tcPr marL="95250" marR="95250" marT="95250" marB="95250"/>
                </a:tc>
                <a:extLst>
                  <a:ext uri="{0D108BD9-81ED-4DB2-BD59-A6C34878D82A}">
                    <a16:rowId xmlns:a16="http://schemas.microsoft.com/office/drawing/2014/main" val="3297404293"/>
                  </a:ext>
                </a:extLst>
              </a:tr>
              <a:tr h="865883">
                <a:tc vMerge="1">
                  <a:txBody>
                    <a:bodyPr/>
                    <a:lstStyle/>
                    <a:p>
                      <a:endParaRPr lang="en-US"/>
                    </a:p>
                  </a:txBody>
                  <a:tcPr/>
                </a:tc>
                <a:tc>
                  <a:txBody>
                    <a:bodyPr/>
                    <a:lstStyle/>
                    <a:p>
                      <a:pPr algn="l" fontAlgn="t"/>
                      <a:r>
                        <a:rPr lang="en-US" dirty="0">
                          <a:effectLst/>
                        </a:rPr>
                        <a:t>either</a:t>
                      </a:r>
                    </a:p>
                  </a:txBody>
                  <a:tcPr marL="95250" marR="95250" marT="95250" marB="95250"/>
                </a:tc>
                <a:tc>
                  <a:txBody>
                    <a:bodyPr/>
                    <a:lstStyle/>
                    <a:p>
                      <a:pPr algn="l" fontAlgn="t"/>
                      <a:r>
                        <a:rPr lang="en-US" dirty="0">
                          <a:effectLst/>
                        </a:rPr>
                        <a:t>one or the other of two people or things</a:t>
                      </a:r>
                    </a:p>
                  </a:txBody>
                  <a:tcPr marL="95250" marR="95250" marT="95250" marB="95250"/>
                </a:tc>
                <a:tc>
                  <a:txBody>
                    <a:bodyPr/>
                    <a:lstStyle/>
                    <a:p>
                      <a:pPr algn="l" fontAlgn="t"/>
                      <a:r>
                        <a:rPr lang="en-US" dirty="0">
                          <a:effectLst/>
                        </a:rPr>
                        <a:t>Do you want tea or coffee? / I don't mind. Either is good for me.</a:t>
                      </a:r>
                    </a:p>
                  </a:txBody>
                  <a:tcPr marL="95250" marR="95250" marT="95250" marB="95250"/>
                </a:tc>
                <a:extLst>
                  <a:ext uri="{0D108BD9-81ED-4DB2-BD59-A6C34878D82A}">
                    <a16:rowId xmlns:a16="http://schemas.microsoft.com/office/drawing/2014/main" val="4159195440"/>
                  </a:ext>
                </a:extLst>
              </a:tr>
              <a:tr h="387708">
                <a:tc vMerge="1">
                  <a:txBody>
                    <a:bodyPr/>
                    <a:lstStyle/>
                    <a:p>
                      <a:endParaRPr lang="en-US"/>
                    </a:p>
                  </a:txBody>
                  <a:tcPr/>
                </a:tc>
                <a:tc>
                  <a:txBody>
                    <a:bodyPr/>
                    <a:lstStyle/>
                    <a:p>
                      <a:pPr algn="l" fontAlgn="t"/>
                      <a:r>
                        <a:rPr lang="en-US" dirty="0">
                          <a:effectLst/>
                        </a:rPr>
                        <a:t>enough</a:t>
                      </a:r>
                    </a:p>
                  </a:txBody>
                  <a:tcPr marL="95250" marR="95250" marT="95250" marB="95250"/>
                </a:tc>
                <a:tc>
                  <a:txBody>
                    <a:bodyPr/>
                    <a:lstStyle/>
                    <a:p>
                      <a:pPr algn="l" fontAlgn="t"/>
                      <a:r>
                        <a:rPr lang="en-US" dirty="0">
                          <a:effectLst/>
                        </a:rPr>
                        <a:t>as much or as many as needed</a:t>
                      </a:r>
                    </a:p>
                  </a:txBody>
                  <a:tcPr marL="95250" marR="95250" marT="95250" marB="95250"/>
                </a:tc>
                <a:tc>
                  <a:txBody>
                    <a:bodyPr/>
                    <a:lstStyle/>
                    <a:p>
                      <a:pPr algn="l" fontAlgn="t"/>
                      <a:r>
                        <a:rPr lang="en-US" dirty="0">
                          <a:effectLst/>
                        </a:rPr>
                        <a:t>Enough is enough.</a:t>
                      </a:r>
                    </a:p>
                  </a:txBody>
                  <a:tcPr marL="95250" marR="95250" marT="95250" marB="95250"/>
                </a:tc>
                <a:extLst>
                  <a:ext uri="{0D108BD9-81ED-4DB2-BD59-A6C34878D82A}">
                    <a16:rowId xmlns:a16="http://schemas.microsoft.com/office/drawing/2014/main" val="1555887680"/>
                  </a:ext>
                </a:extLst>
              </a:tr>
              <a:tr h="1553882">
                <a:tc vMerge="1">
                  <a:txBody>
                    <a:bodyPr/>
                    <a:lstStyle/>
                    <a:p>
                      <a:endParaRPr lang="en-US"/>
                    </a:p>
                  </a:txBody>
                  <a:tcPr/>
                </a:tc>
                <a:tc>
                  <a:txBody>
                    <a:bodyPr/>
                    <a:lstStyle/>
                    <a:p>
                      <a:pPr algn="l" fontAlgn="t"/>
                      <a:r>
                        <a:rPr lang="en-US" dirty="0">
                          <a:effectLst/>
                        </a:rPr>
                        <a:t>everybody/ everyone</a:t>
                      </a:r>
                    </a:p>
                  </a:txBody>
                  <a:tcPr marL="95250" marR="95250" marT="95250" marB="95250"/>
                </a:tc>
                <a:tc>
                  <a:txBody>
                    <a:bodyPr/>
                    <a:lstStyle/>
                    <a:p>
                      <a:pPr algn="l" fontAlgn="t"/>
                      <a:r>
                        <a:rPr lang="en-US" dirty="0">
                          <a:effectLst/>
                        </a:rPr>
                        <a:t>all people</a:t>
                      </a:r>
                    </a:p>
                  </a:txBody>
                  <a:tcPr marL="95250" marR="95250" marT="95250" marB="95250"/>
                </a:tc>
                <a:tc>
                  <a:txBody>
                    <a:bodyPr/>
                    <a:lstStyle/>
                    <a:p>
                      <a:pPr algn="l" fontAlgn="t"/>
                      <a:r>
                        <a:rPr lang="en-US" dirty="0">
                          <a:effectLst/>
                        </a:rPr>
                        <a:t>We can start the meeting because everybody has arrived.</a:t>
                      </a:r>
                    </a:p>
                  </a:txBody>
                  <a:tcPr marL="95250" marR="95250" marT="95250" marB="95250"/>
                </a:tc>
                <a:extLst>
                  <a:ext uri="{0D108BD9-81ED-4DB2-BD59-A6C34878D82A}">
                    <a16:rowId xmlns:a16="http://schemas.microsoft.com/office/drawing/2014/main" val="1281792691"/>
                  </a:ext>
                </a:extLst>
              </a:tr>
            </a:tbl>
          </a:graphicData>
        </a:graphic>
      </p:graphicFrame>
    </p:spTree>
    <p:extLst>
      <p:ext uri="{BB962C8B-B14F-4D97-AF65-F5344CB8AC3E}">
        <p14:creationId xmlns:p14="http://schemas.microsoft.com/office/powerpoint/2010/main" val="4108432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61DF-73E2-761D-99E9-50133902D48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956016-A573-D823-E65C-E9809E48C3E9}"/>
              </a:ext>
            </a:extLst>
          </p:cNvPr>
          <p:cNvSpPr>
            <a:spLocks noGrp="1"/>
          </p:cNvSpPr>
          <p:nvPr>
            <p:ph type="subTitle" idx="1"/>
          </p:nvPr>
        </p:nvSpPr>
        <p:spPr/>
        <p:txBody>
          <a:bodyPr/>
          <a:lstStyle/>
          <a:p>
            <a:endParaRPr lang="en-US"/>
          </a:p>
        </p:txBody>
      </p:sp>
      <p:graphicFrame>
        <p:nvGraphicFramePr>
          <p:cNvPr id="5" name="Table 4">
            <a:extLst>
              <a:ext uri="{FF2B5EF4-FFF2-40B4-BE49-F238E27FC236}">
                <a16:creationId xmlns:a16="http://schemas.microsoft.com/office/drawing/2014/main" id="{1A8D147D-9F1E-6610-78C9-99DCB1A2BE44}"/>
              </a:ext>
            </a:extLst>
          </p:cNvPr>
          <p:cNvGraphicFramePr>
            <a:graphicFrameLocks noGrp="1"/>
          </p:cNvGraphicFramePr>
          <p:nvPr>
            <p:extLst>
              <p:ext uri="{D42A27DB-BD31-4B8C-83A1-F6EECF244321}">
                <p14:modId xmlns:p14="http://schemas.microsoft.com/office/powerpoint/2010/main" val="3242035746"/>
              </p:ext>
            </p:extLst>
          </p:nvPr>
        </p:nvGraphicFramePr>
        <p:xfrm>
          <a:off x="-43132" y="-129396"/>
          <a:ext cx="12266700" cy="7307580"/>
        </p:xfrm>
        <a:graphic>
          <a:graphicData uri="http://schemas.openxmlformats.org/drawingml/2006/table">
            <a:tbl>
              <a:tblPr firstRow="1" bandRow="1">
                <a:tableStyleId>{5C22544A-7EE6-4342-B048-85BDC9FD1C3A}</a:tableStyleId>
              </a:tblPr>
              <a:tblGrid>
                <a:gridCol w="4119418">
                  <a:extLst>
                    <a:ext uri="{9D8B030D-6E8A-4147-A177-3AD203B41FA5}">
                      <a16:colId xmlns:a16="http://schemas.microsoft.com/office/drawing/2014/main" val="279679229"/>
                    </a:ext>
                  </a:extLst>
                </a:gridCol>
                <a:gridCol w="4073641">
                  <a:extLst>
                    <a:ext uri="{9D8B030D-6E8A-4147-A177-3AD203B41FA5}">
                      <a16:colId xmlns:a16="http://schemas.microsoft.com/office/drawing/2014/main" val="4114429588"/>
                    </a:ext>
                  </a:extLst>
                </a:gridCol>
                <a:gridCol w="4073641">
                  <a:extLst>
                    <a:ext uri="{9D8B030D-6E8A-4147-A177-3AD203B41FA5}">
                      <a16:colId xmlns:a16="http://schemas.microsoft.com/office/drawing/2014/main" val="1223031721"/>
                    </a:ext>
                  </a:extLst>
                </a:gridCol>
              </a:tblGrid>
              <a:tr h="732117">
                <a:tc>
                  <a:txBody>
                    <a:bodyPr/>
                    <a:lstStyle/>
                    <a:p>
                      <a:pPr algn="l" fontAlgn="t"/>
                      <a:endParaRPr lang="en-US" b="0" dirty="0">
                        <a:solidFill>
                          <a:schemeClr val="tx1"/>
                        </a:solidFill>
                        <a:effectLst/>
                      </a:endParaRPr>
                    </a:p>
                    <a:p>
                      <a:pPr lvl="0" algn="l">
                        <a:buNone/>
                      </a:pPr>
                      <a:r>
                        <a:rPr lang="en-US" b="0" dirty="0">
                          <a:solidFill>
                            <a:schemeClr val="tx1"/>
                          </a:solidFill>
                          <a:effectLst/>
                        </a:rPr>
                        <a:t>everything</a:t>
                      </a:r>
                    </a:p>
                  </a:txBody>
                  <a:tcPr marL="95250" marR="95250" marT="95250" marB="95250">
                    <a:solidFill>
                      <a:schemeClr val="bg2"/>
                    </a:solidFill>
                  </a:tcPr>
                </a:tc>
                <a:tc>
                  <a:txBody>
                    <a:bodyPr/>
                    <a:lstStyle/>
                    <a:p>
                      <a:pPr algn="l" fontAlgn="t"/>
                      <a:endParaRPr lang="en-US" b="0" dirty="0">
                        <a:solidFill>
                          <a:schemeClr val="tx1"/>
                        </a:solidFill>
                        <a:effectLst/>
                      </a:endParaRPr>
                    </a:p>
                    <a:p>
                      <a:pPr lvl="0" algn="l">
                        <a:buNone/>
                      </a:pPr>
                      <a:r>
                        <a:rPr lang="en-US" b="0" dirty="0">
                          <a:solidFill>
                            <a:schemeClr val="tx1"/>
                          </a:solidFill>
                          <a:effectLst/>
                        </a:rPr>
                        <a:t>all things</a:t>
                      </a:r>
                    </a:p>
                  </a:txBody>
                  <a:tcPr marL="95250" marR="95250" marT="95250" marB="95250">
                    <a:solidFill>
                      <a:schemeClr val="bg2"/>
                    </a:solidFill>
                  </a:tcPr>
                </a:tc>
                <a:tc>
                  <a:txBody>
                    <a:bodyPr/>
                    <a:lstStyle/>
                    <a:p>
                      <a:pPr algn="l" fontAlgn="t"/>
                      <a:r>
                        <a:rPr lang="en-US" b="0" dirty="0">
                          <a:solidFill>
                            <a:schemeClr val="tx1"/>
                          </a:solidFill>
                          <a:effectLst/>
                        </a:rPr>
                        <a:t>They have no house or possessions. They lost everything in the earthquake.</a:t>
                      </a:r>
                    </a:p>
                  </a:txBody>
                  <a:tcPr marL="95250" marR="95250" marT="95250" marB="95250">
                    <a:solidFill>
                      <a:schemeClr val="bg2"/>
                    </a:solidFill>
                  </a:tcPr>
                </a:tc>
                <a:extLst>
                  <a:ext uri="{0D108BD9-81ED-4DB2-BD59-A6C34878D82A}">
                    <a16:rowId xmlns:a16="http://schemas.microsoft.com/office/drawing/2014/main" val="1538935623"/>
                  </a:ext>
                </a:extLst>
              </a:tr>
              <a:tr h="446848">
                <a:tc>
                  <a:txBody>
                    <a:bodyPr/>
                    <a:lstStyle/>
                    <a:p>
                      <a:pPr algn="l" fontAlgn="t"/>
                      <a:r>
                        <a:rPr lang="en-US" dirty="0">
                          <a:effectLst/>
                        </a:rPr>
                        <a:t>less</a:t>
                      </a:r>
                    </a:p>
                  </a:txBody>
                  <a:tcPr marL="95250" marR="95250" marT="95250" marB="95250"/>
                </a:tc>
                <a:tc>
                  <a:txBody>
                    <a:bodyPr/>
                    <a:lstStyle/>
                    <a:p>
                      <a:pPr algn="l" fontAlgn="t"/>
                      <a:r>
                        <a:rPr lang="en-US" dirty="0">
                          <a:effectLst/>
                        </a:rPr>
                        <a:t>a smaller amount</a:t>
                      </a:r>
                    </a:p>
                  </a:txBody>
                  <a:tcPr marL="95250" marR="95250" marT="95250" marB="95250"/>
                </a:tc>
                <a:tc>
                  <a:txBody>
                    <a:bodyPr/>
                    <a:lstStyle/>
                    <a:p>
                      <a:pPr algn="l" fontAlgn="t"/>
                      <a:r>
                        <a:rPr lang="en-US" dirty="0">
                          <a:effectLst/>
                        </a:rPr>
                        <a:t>"Less is more" (Mies van der Rohe)</a:t>
                      </a:r>
                    </a:p>
                  </a:txBody>
                  <a:tcPr marL="95250" marR="95250" marT="95250" marB="95250"/>
                </a:tc>
                <a:extLst>
                  <a:ext uri="{0D108BD9-81ED-4DB2-BD59-A6C34878D82A}">
                    <a16:rowId xmlns:a16="http://schemas.microsoft.com/office/drawing/2014/main" val="487444477"/>
                  </a:ext>
                </a:extLst>
              </a:tr>
              <a:tr h="432435">
                <a:tc>
                  <a:txBody>
                    <a:bodyPr/>
                    <a:lstStyle/>
                    <a:p>
                      <a:pPr algn="l" fontAlgn="t"/>
                      <a:r>
                        <a:rPr lang="en-US" dirty="0">
                          <a:effectLst/>
                        </a:rPr>
                        <a:t>little</a:t>
                      </a:r>
                    </a:p>
                  </a:txBody>
                  <a:tcPr marL="95250" marR="95250" marT="95250" marB="95250"/>
                </a:tc>
                <a:tc>
                  <a:txBody>
                    <a:bodyPr/>
                    <a:lstStyle/>
                    <a:p>
                      <a:pPr algn="l" fontAlgn="t"/>
                      <a:r>
                        <a:rPr lang="en-US" dirty="0">
                          <a:effectLst/>
                        </a:rPr>
                        <a:t>a small amount</a:t>
                      </a:r>
                    </a:p>
                  </a:txBody>
                  <a:tcPr marL="95250" marR="95250" marT="95250" marB="95250"/>
                </a:tc>
                <a:tc>
                  <a:txBody>
                    <a:bodyPr/>
                    <a:lstStyle/>
                    <a:p>
                      <a:pPr algn="l" fontAlgn="t"/>
                      <a:r>
                        <a:rPr lang="en-US" dirty="0">
                          <a:effectLst/>
                        </a:rPr>
                        <a:t>Little is known about his early life.</a:t>
                      </a:r>
                    </a:p>
                  </a:txBody>
                  <a:tcPr marL="95250" marR="95250" marT="95250" marB="95250"/>
                </a:tc>
                <a:extLst>
                  <a:ext uri="{0D108BD9-81ED-4DB2-BD59-A6C34878D82A}">
                    <a16:rowId xmlns:a16="http://schemas.microsoft.com/office/drawing/2014/main" val="263951315"/>
                  </a:ext>
                </a:extLst>
              </a:tr>
              <a:tr h="446848">
                <a:tc>
                  <a:txBody>
                    <a:bodyPr/>
                    <a:lstStyle/>
                    <a:p>
                      <a:pPr algn="l" fontAlgn="t"/>
                      <a:r>
                        <a:rPr lang="en-US" dirty="0">
                          <a:effectLst/>
                        </a:rPr>
                        <a:t>much</a:t>
                      </a:r>
                    </a:p>
                  </a:txBody>
                  <a:tcPr marL="95250" marR="95250" marT="95250" marB="95250"/>
                </a:tc>
                <a:tc>
                  <a:txBody>
                    <a:bodyPr/>
                    <a:lstStyle/>
                    <a:p>
                      <a:pPr algn="l" fontAlgn="t"/>
                      <a:r>
                        <a:rPr lang="en-US" dirty="0">
                          <a:effectLst/>
                        </a:rPr>
                        <a:t>a large amount</a:t>
                      </a:r>
                    </a:p>
                  </a:txBody>
                  <a:tcPr marL="95250" marR="95250" marT="95250" marB="95250"/>
                </a:tc>
                <a:tc>
                  <a:txBody>
                    <a:bodyPr/>
                    <a:lstStyle/>
                    <a:p>
                      <a:pPr algn="l" fontAlgn="t"/>
                      <a:r>
                        <a:rPr lang="en-US" dirty="0">
                          <a:effectLst/>
                        </a:rPr>
                        <a:t>Much has happened since we met.</a:t>
                      </a:r>
                    </a:p>
                  </a:txBody>
                  <a:tcPr marL="95250" marR="95250" marT="95250" marB="95250"/>
                </a:tc>
                <a:extLst>
                  <a:ext uri="{0D108BD9-81ED-4DB2-BD59-A6C34878D82A}">
                    <a16:rowId xmlns:a16="http://schemas.microsoft.com/office/drawing/2014/main" val="4063529457"/>
                  </a:ext>
                </a:extLst>
              </a:tr>
              <a:tr h="706309">
                <a:tc>
                  <a:txBody>
                    <a:bodyPr/>
                    <a:lstStyle/>
                    <a:p>
                      <a:pPr algn="l" fontAlgn="t"/>
                      <a:r>
                        <a:rPr lang="en-US" dirty="0">
                          <a:effectLst/>
                        </a:rPr>
                        <a:t>neither</a:t>
                      </a:r>
                    </a:p>
                  </a:txBody>
                  <a:tcPr marL="95250" marR="95250" marT="95250" marB="95250"/>
                </a:tc>
                <a:tc>
                  <a:txBody>
                    <a:bodyPr/>
                    <a:lstStyle/>
                    <a:p>
                      <a:pPr algn="l" fontAlgn="t"/>
                      <a:r>
                        <a:rPr lang="en-US" dirty="0">
                          <a:effectLst/>
                        </a:rPr>
                        <a:t>not one and not the other of two people or things</a:t>
                      </a:r>
                    </a:p>
                  </a:txBody>
                  <a:tcPr marL="95250" marR="95250" marT="95250" marB="95250"/>
                </a:tc>
                <a:tc>
                  <a:txBody>
                    <a:bodyPr/>
                    <a:lstStyle/>
                    <a:p>
                      <a:pPr algn="l" fontAlgn="t"/>
                      <a:r>
                        <a:rPr lang="en-US" dirty="0">
                          <a:effectLst/>
                        </a:rPr>
                        <a:t>I keep telling Jack and Jill but neither believes me.</a:t>
                      </a:r>
                    </a:p>
                  </a:txBody>
                  <a:tcPr marL="95250" marR="95250" marT="95250" marB="95250"/>
                </a:tc>
                <a:extLst>
                  <a:ext uri="{0D108BD9-81ED-4DB2-BD59-A6C34878D82A}">
                    <a16:rowId xmlns:a16="http://schemas.microsoft.com/office/drawing/2014/main" val="1458029148"/>
                  </a:ext>
                </a:extLst>
              </a:tr>
              <a:tr h="706309">
                <a:tc>
                  <a:txBody>
                    <a:bodyPr/>
                    <a:lstStyle/>
                    <a:p>
                      <a:pPr algn="l" fontAlgn="t"/>
                      <a:r>
                        <a:rPr lang="en-US" dirty="0">
                          <a:effectLst/>
                        </a:rPr>
                        <a:t>nobody/ no-one</a:t>
                      </a:r>
                    </a:p>
                  </a:txBody>
                  <a:tcPr marL="95250" marR="95250" marT="95250" marB="95250"/>
                </a:tc>
                <a:tc>
                  <a:txBody>
                    <a:bodyPr/>
                    <a:lstStyle/>
                    <a:p>
                      <a:pPr algn="l" fontAlgn="t"/>
                      <a:r>
                        <a:rPr lang="en-US" dirty="0">
                          <a:effectLst/>
                        </a:rPr>
                        <a:t>no person</a:t>
                      </a:r>
                    </a:p>
                  </a:txBody>
                  <a:tcPr marL="95250" marR="95250" marT="95250" marB="95250"/>
                </a:tc>
                <a:tc>
                  <a:txBody>
                    <a:bodyPr/>
                    <a:lstStyle/>
                    <a:p>
                      <a:pPr algn="l" fontAlgn="t"/>
                      <a:r>
                        <a:rPr lang="en-US" dirty="0">
                          <a:effectLst/>
                        </a:rPr>
                        <a:t>I phoned many times but nobody answered.</a:t>
                      </a:r>
                    </a:p>
                  </a:txBody>
                  <a:tcPr marL="95250" marR="95250" marT="95250" marB="95250"/>
                </a:tc>
                <a:extLst>
                  <a:ext uri="{0D108BD9-81ED-4DB2-BD59-A6C34878D82A}">
                    <a16:rowId xmlns:a16="http://schemas.microsoft.com/office/drawing/2014/main" val="3484679453"/>
                  </a:ext>
                </a:extLst>
              </a:tr>
              <a:tr h="691894">
                <a:tc>
                  <a:txBody>
                    <a:bodyPr/>
                    <a:lstStyle/>
                    <a:p>
                      <a:pPr algn="l" fontAlgn="t"/>
                      <a:r>
                        <a:rPr lang="en-US" dirty="0">
                          <a:effectLst/>
                        </a:rPr>
                        <a:t>nothing</a:t>
                      </a:r>
                    </a:p>
                  </a:txBody>
                  <a:tcPr marL="95250" marR="95250" marT="95250" marB="95250"/>
                </a:tc>
                <a:tc>
                  <a:txBody>
                    <a:bodyPr/>
                    <a:lstStyle/>
                    <a:p>
                      <a:pPr algn="l" fontAlgn="t"/>
                      <a:r>
                        <a:rPr lang="en-US" dirty="0">
                          <a:effectLst/>
                        </a:rPr>
                        <a:t>no single thing, not anything</a:t>
                      </a:r>
                    </a:p>
                  </a:txBody>
                  <a:tcPr marL="95250" marR="95250" marT="95250" marB="95250"/>
                </a:tc>
                <a:tc>
                  <a:txBody>
                    <a:bodyPr/>
                    <a:lstStyle/>
                    <a:p>
                      <a:pPr algn="l" fontAlgn="t"/>
                      <a:r>
                        <a:rPr lang="en-US" dirty="0">
                          <a:effectLst/>
                        </a:rPr>
                        <a:t>If you don't know the answer it's best to say nothing.</a:t>
                      </a:r>
                    </a:p>
                  </a:txBody>
                  <a:tcPr marL="95250" marR="95250" marT="95250" marB="95250"/>
                </a:tc>
                <a:extLst>
                  <a:ext uri="{0D108BD9-81ED-4DB2-BD59-A6C34878D82A}">
                    <a16:rowId xmlns:a16="http://schemas.microsoft.com/office/drawing/2014/main" val="1140248350"/>
                  </a:ext>
                </a:extLst>
              </a:tr>
              <a:tr h="706309">
                <a:tc>
                  <a:txBody>
                    <a:bodyPr/>
                    <a:lstStyle/>
                    <a:p>
                      <a:pPr algn="l" fontAlgn="t"/>
                      <a:r>
                        <a:rPr lang="en-US" dirty="0">
                          <a:effectLst/>
                        </a:rPr>
                        <a:t>one</a:t>
                      </a:r>
                    </a:p>
                  </a:txBody>
                  <a:tcPr marL="95250" marR="95250" marT="95250" marB="95250"/>
                </a:tc>
                <a:tc>
                  <a:txBody>
                    <a:bodyPr/>
                    <a:lstStyle/>
                    <a:p>
                      <a:pPr algn="l" fontAlgn="t"/>
                      <a:r>
                        <a:rPr lang="en-US" dirty="0">
                          <a:effectLst/>
                        </a:rPr>
                        <a:t>an unidentified person</a:t>
                      </a:r>
                    </a:p>
                  </a:txBody>
                  <a:tcPr marL="95250" marR="95250" marT="95250" marB="95250"/>
                </a:tc>
                <a:tc>
                  <a:txBody>
                    <a:bodyPr/>
                    <a:lstStyle/>
                    <a:p>
                      <a:pPr algn="l" fontAlgn="t"/>
                      <a:r>
                        <a:rPr lang="en-US" dirty="0">
                          <a:effectLst/>
                        </a:rPr>
                        <a:t>Can one smoke here? | All the students arrived but now one is missing.</a:t>
                      </a:r>
                    </a:p>
                  </a:txBody>
                  <a:tcPr marL="95250" marR="95250" marT="95250" marB="95250"/>
                </a:tc>
                <a:extLst>
                  <a:ext uri="{0D108BD9-81ED-4DB2-BD59-A6C34878D82A}">
                    <a16:rowId xmlns:a16="http://schemas.microsoft.com/office/drawing/2014/main" val="4140467310"/>
                  </a:ext>
                </a:extLst>
              </a:tr>
              <a:tr h="706309">
                <a:tc>
                  <a:txBody>
                    <a:bodyPr/>
                    <a:lstStyle/>
                    <a:p>
                      <a:pPr algn="l" fontAlgn="t"/>
                      <a:r>
                        <a:rPr lang="en-US" dirty="0">
                          <a:effectLst/>
                        </a:rPr>
                        <a:t>other</a:t>
                      </a:r>
                    </a:p>
                  </a:txBody>
                  <a:tcPr marL="95250" marR="95250" marT="95250" marB="95250"/>
                </a:tc>
                <a:tc>
                  <a:txBody>
                    <a:bodyPr/>
                    <a:lstStyle/>
                    <a:p>
                      <a:pPr algn="l" fontAlgn="t"/>
                      <a:r>
                        <a:rPr lang="en-US" dirty="0">
                          <a:effectLst/>
                        </a:rPr>
                        <a:t>a different person or thing from one already mentioned</a:t>
                      </a:r>
                    </a:p>
                  </a:txBody>
                  <a:tcPr marL="95250" marR="95250" marT="95250" marB="95250"/>
                </a:tc>
                <a:tc>
                  <a:txBody>
                    <a:bodyPr/>
                    <a:lstStyle/>
                    <a:p>
                      <a:pPr algn="l" fontAlgn="t"/>
                      <a:r>
                        <a:rPr lang="en-US" dirty="0">
                          <a:effectLst/>
                        </a:rPr>
                        <a:t>One was tall and the other was short.</a:t>
                      </a:r>
                    </a:p>
                  </a:txBody>
                  <a:tcPr marL="95250" marR="95250" marT="95250" marB="95250"/>
                </a:tc>
                <a:extLst>
                  <a:ext uri="{0D108BD9-81ED-4DB2-BD59-A6C34878D82A}">
                    <a16:rowId xmlns:a16="http://schemas.microsoft.com/office/drawing/2014/main" val="4249572630"/>
                  </a:ext>
                </a:extLst>
              </a:tr>
              <a:tr h="706309">
                <a:tc>
                  <a:txBody>
                    <a:bodyPr/>
                    <a:lstStyle/>
                    <a:p>
                      <a:pPr algn="l" fontAlgn="t"/>
                      <a:r>
                        <a:rPr lang="en-US" dirty="0">
                          <a:effectLst/>
                        </a:rPr>
                        <a:t>somebody/ someone</a:t>
                      </a:r>
                    </a:p>
                  </a:txBody>
                  <a:tcPr marL="95250" marR="95250" marT="95250" marB="95250"/>
                </a:tc>
                <a:tc>
                  <a:txBody>
                    <a:bodyPr/>
                    <a:lstStyle/>
                    <a:p>
                      <a:pPr algn="l" fontAlgn="t"/>
                      <a:r>
                        <a:rPr lang="en-US" dirty="0">
                          <a:effectLst/>
                        </a:rPr>
                        <a:t>an unspecified or unknown person</a:t>
                      </a:r>
                    </a:p>
                  </a:txBody>
                  <a:tcPr marL="95250" marR="95250" marT="95250" marB="95250"/>
                </a:tc>
                <a:tc>
                  <a:txBody>
                    <a:bodyPr/>
                    <a:lstStyle/>
                    <a:p>
                      <a:pPr algn="l" fontAlgn="t"/>
                      <a:r>
                        <a:rPr lang="en-US" dirty="0">
                          <a:effectLst/>
                        </a:rPr>
                        <a:t>Clearly somebody murdered him. It was not suicide.</a:t>
                      </a:r>
                    </a:p>
                  </a:txBody>
                  <a:tcPr marL="95250" marR="95250" marT="95250" marB="95250"/>
                </a:tc>
                <a:extLst>
                  <a:ext uri="{0D108BD9-81ED-4DB2-BD59-A6C34878D82A}">
                    <a16:rowId xmlns:a16="http://schemas.microsoft.com/office/drawing/2014/main" val="2492222725"/>
                  </a:ext>
                </a:extLst>
              </a:tr>
              <a:tr h="691894">
                <a:tc>
                  <a:txBody>
                    <a:bodyPr/>
                    <a:lstStyle/>
                    <a:p>
                      <a:pPr algn="l" fontAlgn="t"/>
                      <a:r>
                        <a:rPr lang="en-US" dirty="0">
                          <a:effectLst/>
                        </a:rPr>
                        <a:t>something</a:t>
                      </a:r>
                    </a:p>
                  </a:txBody>
                  <a:tcPr marL="95250" marR="95250" marT="95250" marB="95250"/>
                </a:tc>
                <a:tc>
                  <a:txBody>
                    <a:bodyPr/>
                    <a:lstStyle/>
                    <a:p>
                      <a:pPr algn="l" fontAlgn="t"/>
                      <a:r>
                        <a:rPr lang="en-US" dirty="0">
                          <a:effectLst/>
                        </a:rPr>
                        <a:t>an unspecified or unknown thing</a:t>
                      </a:r>
                    </a:p>
                  </a:txBody>
                  <a:tcPr marL="95250" marR="95250" marT="95250" marB="95250"/>
                </a:tc>
                <a:tc>
                  <a:txBody>
                    <a:bodyPr/>
                    <a:lstStyle/>
                    <a:p>
                      <a:pPr algn="l" fontAlgn="t"/>
                      <a:r>
                        <a:rPr lang="en-US" dirty="0">
                          <a:effectLst/>
                        </a:rPr>
                        <a:t>Listen! I just heard something! What could it be?</a:t>
                      </a:r>
                    </a:p>
                  </a:txBody>
                  <a:tcPr marL="95250" marR="95250" marT="95250" marB="95250"/>
                </a:tc>
                <a:extLst>
                  <a:ext uri="{0D108BD9-81ED-4DB2-BD59-A6C34878D82A}">
                    <a16:rowId xmlns:a16="http://schemas.microsoft.com/office/drawing/2014/main" val="4008368822"/>
                  </a:ext>
                </a:extLst>
              </a:tr>
            </a:tbl>
          </a:graphicData>
        </a:graphic>
      </p:graphicFrame>
    </p:spTree>
    <p:extLst>
      <p:ext uri="{BB962C8B-B14F-4D97-AF65-F5344CB8AC3E}">
        <p14:creationId xmlns:p14="http://schemas.microsoft.com/office/powerpoint/2010/main" val="515885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705F-8F70-C58A-9C6D-9CAE2DB28F07}"/>
              </a:ext>
            </a:extLst>
          </p:cNvPr>
          <p:cNvSpPr>
            <a:spLocks noGrp="1"/>
          </p:cNvSpPr>
          <p:nvPr>
            <p:ph type="ctrTitle"/>
          </p:nvPr>
        </p:nvSpPr>
        <p:spPr/>
        <p:txBody>
          <a:bodyPr>
            <a:normAutofit/>
          </a:bodyPr>
          <a:lstStyle/>
          <a:p>
            <a:r>
              <a:rPr lang="en-US" sz="4800" b="1" dirty="0">
                <a:latin typeface="Times New Roman"/>
                <a:cs typeface="Calibri Light"/>
              </a:rPr>
              <a:t>5. Reciprocal Pronoun</a:t>
            </a:r>
            <a:endParaRPr lang="en-US" sz="4800" b="1">
              <a:latin typeface="Times New Roman"/>
              <a:cs typeface="Times New Roman"/>
            </a:endParaRPr>
          </a:p>
        </p:txBody>
      </p:sp>
      <p:sp>
        <p:nvSpPr>
          <p:cNvPr id="3" name="Subtitle 2">
            <a:extLst>
              <a:ext uri="{FF2B5EF4-FFF2-40B4-BE49-F238E27FC236}">
                <a16:creationId xmlns:a16="http://schemas.microsoft.com/office/drawing/2014/main" id="{52ED890F-02AE-422B-E4CF-A5A747B749FE}"/>
              </a:ext>
            </a:extLst>
          </p:cNvPr>
          <p:cNvSpPr>
            <a:spLocks noGrp="1"/>
          </p:cNvSpPr>
          <p:nvPr>
            <p:ph type="subTitle" idx="1"/>
          </p:nvPr>
        </p:nvSpPr>
        <p:spPr/>
        <p:txBody>
          <a:bodyPr vert="horz" lIns="91440" tIns="45720" rIns="91440" bIns="45720" rtlCol="0" anchor="t">
            <a:normAutofit/>
          </a:bodyPr>
          <a:lstStyle/>
          <a:p>
            <a:r>
              <a:rPr lang="en-US" sz="2800" dirty="0">
                <a:latin typeface="Times New Roman"/>
                <a:cs typeface="Calibri"/>
              </a:rPr>
              <a:t>A pronoun that shows something same on both sides. </a:t>
            </a:r>
          </a:p>
          <a:p>
            <a:r>
              <a:rPr lang="en-US" sz="2800" dirty="0">
                <a:latin typeface="Times New Roman"/>
                <a:cs typeface="Calibri"/>
              </a:rPr>
              <a:t>There are just two such pronouns.</a:t>
            </a:r>
          </a:p>
          <a:p>
            <a:r>
              <a:rPr lang="en-US" sz="2800" dirty="0">
                <a:latin typeface="Times New Roman"/>
                <a:cs typeface="Calibri"/>
              </a:rPr>
              <a:t>1. One another 2. Each other</a:t>
            </a:r>
          </a:p>
        </p:txBody>
      </p:sp>
    </p:spTree>
    <p:extLst>
      <p:ext uri="{BB962C8B-B14F-4D97-AF65-F5344CB8AC3E}">
        <p14:creationId xmlns:p14="http://schemas.microsoft.com/office/powerpoint/2010/main" val="328571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1AFD-F2DA-E850-D7B4-3BD12586E3E6}"/>
              </a:ext>
            </a:extLst>
          </p:cNvPr>
          <p:cNvSpPr>
            <a:spLocks noGrp="1"/>
          </p:cNvSpPr>
          <p:nvPr>
            <p:ph type="title"/>
          </p:nvPr>
        </p:nvSpPr>
        <p:spPr/>
        <p:txBody>
          <a:bodyPr/>
          <a:lstStyle/>
          <a:p>
            <a:r>
              <a:rPr lang="en-US">
                <a:cs typeface="Calibri Light"/>
              </a:rPr>
              <a:t>Why do we need pronouns?</a:t>
            </a:r>
            <a:endParaRPr lang="en-US"/>
          </a:p>
        </p:txBody>
      </p:sp>
      <p:sp>
        <p:nvSpPr>
          <p:cNvPr id="3" name="Content Placeholder 2">
            <a:extLst>
              <a:ext uri="{FF2B5EF4-FFF2-40B4-BE49-F238E27FC236}">
                <a16:creationId xmlns:a16="http://schemas.microsoft.com/office/drawing/2014/main" id="{2722CC66-746A-4EF3-A642-33315C04D119}"/>
              </a:ext>
            </a:extLst>
          </p:cNvPr>
          <p:cNvSpPr>
            <a:spLocks noGrp="1"/>
          </p:cNvSpPr>
          <p:nvPr>
            <p:ph idx="1"/>
          </p:nvPr>
        </p:nvSpPr>
        <p:spPr/>
        <p:txBody>
          <a:bodyPr vert="horz" lIns="91440" tIns="45720" rIns="91440" bIns="45720" rtlCol="0" anchor="t">
            <a:normAutofit/>
          </a:bodyPr>
          <a:lstStyle/>
          <a:p>
            <a:r>
              <a:rPr lang="en-US" sz="3200">
                <a:cs typeface="Calibri"/>
              </a:rPr>
              <a:t>They prevent us from having to repeat the nouns.</a:t>
            </a:r>
          </a:p>
          <a:p>
            <a:endParaRPr lang="en-US" sz="3200">
              <a:cs typeface="Calibri"/>
            </a:endParaRPr>
          </a:p>
          <a:p>
            <a:pPr marL="0" indent="0">
              <a:buNone/>
            </a:pPr>
            <a:r>
              <a:rPr lang="en-US" sz="3200">
                <a:cs typeface="Calibri"/>
              </a:rPr>
              <a:t>Mina is a nice girl. She listens to people patiently, does not interrupt and once the speaker is done, opens her mouth to reply. You, no doubt, can say that Mina's family is raising her as a lady with manners. </a:t>
            </a:r>
          </a:p>
        </p:txBody>
      </p:sp>
    </p:spTree>
    <p:extLst>
      <p:ext uri="{BB962C8B-B14F-4D97-AF65-F5344CB8AC3E}">
        <p14:creationId xmlns:p14="http://schemas.microsoft.com/office/powerpoint/2010/main" val="3758867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87E5-4348-B203-B3C1-198F07732595}"/>
              </a:ext>
            </a:extLst>
          </p:cNvPr>
          <p:cNvSpPr>
            <a:spLocks noGrp="1"/>
          </p:cNvSpPr>
          <p:nvPr>
            <p:ph type="ctrTitle"/>
          </p:nvPr>
        </p:nvSpPr>
        <p:spPr>
          <a:xfrm>
            <a:off x="1524000" y="0"/>
            <a:ext cx="9144000" cy="1255321"/>
          </a:xfrm>
        </p:spPr>
        <p:txBody>
          <a:bodyPr>
            <a:normAutofit/>
          </a:bodyPr>
          <a:lstStyle/>
          <a:p>
            <a:r>
              <a:rPr lang="en-US" sz="4800" b="1" dirty="0">
                <a:latin typeface="Times New Roman" panose="02020603050405020304" pitchFamily="18" charset="0"/>
                <a:ea typeface="Calibri Light"/>
                <a:cs typeface="Times New Roman" panose="02020603050405020304" pitchFamily="18" charset="0"/>
              </a:rPr>
              <a:t>6. Interrogative</a:t>
            </a:r>
            <a:r>
              <a:rPr lang="en-US" sz="4800" dirty="0">
                <a:ea typeface="Calibri Light"/>
                <a:cs typeface="Calibri Light"/>
              </a:rPr>
              <a:t> </a:t>
            </a:r>
            <a:r>
              <a:rPr lang="en-US" sz="4800" b="1" dirty="0">
                <a:latin typeface="Times New Roman" panose="02020603050405020304" pitchFamily="18" charset="0"/>
                <a:ea typeface="Calibri Light"/>
                <a:cs typeface="Times New Roman" panose="02020603050405020304" pitchFamily="18" charset="0"/>
              </a:rPr>
              <a:t>Pronoun</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520E3D-64E7-B98B-ED1D-8302B348DC7C}"/>
              </a:ext>
            </a:extLst>
          </p:cNvPr>
          <p:cNvSpPr>
            <a:spLocks noGrp="1"/>
          </p:cNvSpPr>
          <p:nvPr>
            <p:ph type="subTitle" idx="1"/>
          </p:nvPr>
        </p:nvSpPr>
        <p:spPr>
          <a:xfrm>
            <a:off x="0" y="1255321"/>
            <a:ext cx="12192000" cy="5602680"/>
          </a:xfrm>
        </p:spPr>
        <p:txBody>
          <a:bodyPr vert="horz" lIns="91440" tIns="45720" rIns="91440" bIns="45720" rtlCol="0" anchor="t">
            <a:noAutofit/>
          </a:bodyPr>
          <a:lstStyle/>
          <a:p>
            <a:r>
              <a:rPr lang="en-US" sz="4800">
                <a:latin typeface="Times New Roman" panose="02020603050405020304" pitchFamily="18" charset="0"/>
                <a:ea typeface="Calibri"/>
                <a:cs typeface="Times New Roman" panose="02020603050405020304" pitchFamily="18" charset="0"/>
              </a:rPr>
              <a:t>A pronoun</a:t>
            </a:r>
            <a:r>
              <a:rPr lang="en-GB" sz="4800">
                <a:latin typeface="Times New Roman" panose="02020603050405020304" pitchFamily="18" charset="0"/>
                <a:ea typeface="Calibri"/>
                <a:cs typeface="Times New Roman" panose="02020603050405020304" pitchFamily="18" charset="0"/>
              </a:rPr>
              <a:t> that is used to ask a question. </a:t>
            </a:r>
          </a:p>
          <a:p>
            <a:pPr marL="342900" indent="-342900">
              <a:buFont typeface="Arial" panose="020B0604020202020204" pitchFamily="34" charset="0"/>
              <a:buChar char="•"/>
            </a:pPr>
            <a:endParaRPr lang="en-GB" sz="4800" b="0" i="1">
              <a:solidFill>
                <a:srgbClr val="22222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4800" b="0" i="1">
                <a:solidFill>
                  <a:srgbClr val="222222"/>
                </a:solidFill>
                <a:effectLst/>
                <a:latin typeface="Times New Roman" panose="02020603050405020304" pitchFamily="18" charset="0"/>
                <a:cs typeface="Times New Roman" panose="02020603050405020304" pitchFamily="18" charset="0"/>
              </a:rPr>
              <a:t>What</a:t>
            </a:r>
            <a:r>
              <a:rPr lang="en-GB" sz="4800" b="0" i="0">
                <a:solidFill>
                  <a:srgbClr val="222222"/>
                </a:solidFill>
                <a:effectLst/>
                <a:latin typeface="Times New Roman" panose="02020603050405020304" pitchFamily="18" charset="0"/>
                <a:cs typeface="Times New Roman" panose="02020603050405020304" pitchFamily="18" charset="0"/>
              </a:rPr>
              <a:t> do you want for your birthday?</a:t>
            </a:r>
          </a:p>
          <a:p>
            <a:pPr marL="342900" indent="-342900">
              <a:buFont typeface="Arial" panose="020B0604020202020204" pitchFamily="34" charset="0"/>
              <a:buChar char="•"/>
            </a:pPr>
            <a:r>
              <a:rPr lang="en-GB" sz="4800" b="0" i="1">
                <a:solidFill>
                  <a:srgbClr val="222222"/>
                </a:solidFill>
                <a:effectLst/>
                <a:latin typeface="Times New Roman" panose="02020603050405020304" pitchFamily="18" charset="0"/>
                <a:cs typeface="Times New Roman" panose="02020603050405020304" pitchFamily="18" charset="0"/>
              </a:rPr>
              <a:t>Which</a:t>
            </a:r>
            <a:r>
              <a:rPr lang="en-GB" sz="4800" b="0" i="0">
                <a:solidFill>
                  <a:srgbClr val="222222"/>
                </a:solidFill>
                <a:effectLst/>
                <a:latin typeface="Times New Roman" panose="02020603050405020304" pitchFamily="18" charset="0"/>
                <a:cs typeface="Times New Roman" panose="02020603050405020304" pitchFamily="18" charset="0"/>
              </a:rPr>
              <a:t> shirt do you think looks better on me?</a:t>
            </a:r>
          </a:p>
          <a:p>
            <a:pPr marL="342900" indent="-342900">
              <a:buFont typeface="Arial" panose="020B0604020202020204" pitchFamily="34" charset="0"/>
              <a:buChar char="•"/>
            </a:pPr>
            <a:r>
              <a:rPr lang="en-GB" sz="4800" b="0" i="1">
                <a:solidFill>
                  <a:srgbClr val="222222"/>
                </a:solidFill>
                <a:effectLst/>
                <a:latin typeface="Times New Roman" panose="02020603050405020304" pitchFamily="18" charset="0"/>
                <a:cs typeface="Times New Roman" panose="02020603050405020304" pitchFamily="18" charset="0"/>
              </a:rPr>
              <a:t>Who</a:t>
            </a:r>
            <a:r>
              <a:rPr lang="en-GB" sz="4800" b="0" i="0">
                <a:solidFill>
                  <a:srgbClr val="222222"/>
                </a:solidFill>
                <a:effectLst/>
                <a:latin typeface="Times New Roman" panose="02020603050405020304" pitchFamily="18" charset="0"/>
                <a:cs typeface="Times New Roman" panose="02020603050405020304" pitchFamily="18" charset="0"/>
              </a:rPr>
              <a:t> do you think will win the playoff game?</a:t>
            </a:r>
          </a:p>
          <a:p>
            <a:pPr marL="342900" indent="-342900">
              <a:buFont typeface="Arial" panose="020B0604020202020204" pitchFamily="34" charset="0"/>
              <a:buChar char="•"/>
            </a:pPr>
            <a:r>
              <a:rPr lang="en-GB" sz="4800" b="0" i="0">
                <a:solidFill>
                  <a:srgbClr val="222222"/>
                </a:solidFill>
                <a:effectLst/>
                <a:latin typeface="Times New Roman" panose="02020603050405020304" pitchFamily="18" charset="0"/>
                <a:cs typeface="Times New Roman" panose="02020603050405020304" pitchFamily="18" charset="0"/>
              </a:rPr>
              <a:t>To </a:t>
            </a:r>
            <a:r>
              <a:rPr lang="en-GB" sz="4800" b="0" i="1">
                <a:solidFill>
                  <a:srgbClr val="222222"/>
                </a:solidFill>
                <a:effectLst/>
                <a:latin typeface="Times New Roman" panose="02020603050405020304" pitchFamily="18" charset="0"/>
                <a:cs typeface="Times New Roman" panose="02020603050405020304" pitchFamily="18" charset="0"/>
              </a:rPr>
              <a:t>whom</a:t>
            </a:r>
            <a:r>
              <a:rPr lang="en-GB" sz="4800" b="0" i="0">
                <a:solidFill>
                  <a:srgbClr val="222222"/>
                </a:solidFill>
                <a:effectLst/>
                <a:latin typeface="Times New Roman" panose="02020603050405020304" pitchFamily="18" charset="0"/>
                <a:cs typeface="Times New Roman" panose="02020603050405020304" pitchFamily="18" charset="0"/>
              </a:rPr>
              <a:t> are you speaking?</a:t>
            </a:r>
          </a:p>
          <a:p>
            <a:pPr marL="342900" indent="-342900">
              <a:buFont typeface="Arial" panose="020B0604020202020204" pitchFamily="34" charset="0"/>
              <a:buChar char="•"/>
            </a:pPr>
            <a:r>
              <a:rPr lang="en-GB" sz="4800" b="0" i="1">
                <a:solidFill>
                  <a:srgbClr val="222222"/>
                </a:solidFill>
                <a:effectLst/>
                <a:latin typeface="Times New Roman" panose="02020603050405020304" pitchFamily="18" charset="0"/>
                <a:cs typeface="Times New Roman" panose="02020603050405020304" pitchFamily="18" charset="0"/>
              </a:rPr>
              <a:t>Whose </a:t>
            </a:r>
            <a:r>
              <a:rPr lang="en-GB" sz="4800" b="0" i="0">
                <a:solidFill>
                  <a:srgbClr val="222222"/>
                </a:solidFill>
                <a:effectLst/>
                <a:latin typeface="Times New Roman" panose="02020603050405020304" pitchFamily="18" charset="0"/>
                <a:cs typeface="Times New Roman" panose="02020603050405020304" pitchFamily="18" charset="0"/>
              </a:rPr>
              <a:t>socks are those?</a:t>
            </a:r>
          </a:p>
          <a:p>
            <a:endParaRPr lang="en-US" sz="4800"/>
          </a:p>
        </p:txBody>
      </p:sp>
    </p:spTree>
    <p:extLst>
      <p:ext uri="{BB962C8B-B14F-4D97-AF65-F5344CB8AC3E}">
        <p14:creationId xmlns:p14="http://schemas.microsoft.com/office/powerpoint/2010/main" val="36853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15DE-0A55-5C4B-BAC5-EFDA86639AA5}"/>
              </a:ext>
            </a:extLst>
          </p:cNvPr>
          <p:cNvSpPr>
            <a:spLocks noGrp="1"/>
          </p:cNvSpPr>
          <p:nvPr>
            <p:ph type="title"/>
          </p:nvPr>
        </p:nvSpPr>
        <p:spPr/>
        <p:txBody>
          <a:bodyPr>
            <a:normAutofit/>
          </a:bodyPr>
          <a:lstStyle/>
          <a:p>
            <a:r>
              <a:rPr lang="en-GB" sz="4800" b="1">
                <a:solidFill>
                  <a:srgbClr val="C00000"/>
                </a:solidFill>
                <a:latin typeface="Times New Roman" panose="02020603050405020304" pitchFamily="18" charset="0"/>
                <a:cs typeface="Times New Roman" panose="02020603050405020304" pitchFamily="18" charset="0"/>
              </a:rPr>
              <a:t>Exercise: </a:t>
            </a:r>
            <a:endParaRPr lang="en-US" sz="4800" b="1">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BF3BF0-015F-C44B-BD23-940B10A40172}"/>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GB" b="0" i="0">
                <a:solidFill>
                  <a:srgbClr val="222222"/>
                </a:solidFill>
                <a:effectLst/>
                <a:latin typeface="Times New Roman" panose="02020603050405020304" pitchFamily="18" charset="0"/>
                <a:cs typeface="Times New Roman" panose="02020603050405020304" pitchFamily="18" charset="0"/>
              </a:rPr>
              <a:t>Fill in the blanks with an interrogative pronoun</a:t>
            </a:r>
            <a:r>
              <a:rPr lang="en-GB" b="0" i="1">
                <a:solidFill>
                  <a:srgbClr val="222222"/>
                </a:solidFill>
                <a:effectLst/>
                <a:latin typeface="Times New Roman" panose="02020603050405020304" pitchFamily="18" charset="0"/>
                <a:cs typeface="Times New Roman" panose="02020603050405020304" pitchFamily="18" charset="0"/>
              </a:rPr>
              <a:t>.</a:t>
            </a:r>
            <a:endParaRPr lang="en-GB" b="0" i="0">
              <a:solidFill>
                <a:srgbClr val="222222"/>
              </a:solidFill>
              <a:effectLst/>
              <a:latin typeface="Times New Roman" panose="02020603050405020304" pitchFamily="18" charset="0"/>
              <a:cs typeface="Times New Roman" panose="02020603050405020304" pitchFamily="18" charset="0"/>
            </a:endParaRPr>
          </a:p>
          <a:p>
            <a:r>
              <a:rPr lang="en-GB" b="0" i="0">
                <a:solidFill>
                  <a:srgbClr val="222222"/>
                </a:solidFill>
                <a:effectLst/>
                <a:latin typeface="Times New Roman" panose="02020603050405020304" pitchFamily="18" charset="0"/>
                <a:cs typeface="Times New Roman" panose="02020603050405020304" pitchFamily="18" charset="0"/>
              </a:rPr>
              <a:t>__________ threw the football?</a:t>
            </a:r>
          </a:p>
          <a:p>
            <a:pPr lvl="1"/>
            <a:r>
              <a:rPr lang="en-GB" sz="2800" b="0" i="0">
                <a:solidFill>
                  <a:srgbClr val="222222"/>
                </a:solidFill>
                <a:effectLst/>
                <a:latin typeface="Times New Roman" panose="02020603050405020304" pitchFamily="18" charset="0"/>
                <a:cs typeface="Times New Roman" panose="02020603050405020304" pitchFamily="18" charset="0"/>
              </a:rPr>
              <a:t>who</a:t>
            </a:r>
          </a:p>
          <a:p>
            <a:pPr lvl="1"/>
            <a:r>
              <a:rPr lang="en-GB" sz="2800" b="0" i="0">
                <a:solidFill>
                  <a:srgbClr val="222222"/>
                </a:solidFill>
                <a:effectLst/>
                <a:latin typeface="Times New Roman" panose="02020603050405020304" pitchFamily="18" charset="0"/>
                <a:cs typeface="Times New Roman" panose="02020603050405020304" pitchFamily="18" charset="0"/>
              </a:rPr>
              <a:t>what</a:t>
            </a:r>
          </a:p>
          <a:p>
            <a:pPr lvl="1"/>
            <a:r>
              <a:rPr lang="en-GB" sz="2800" b="0" i="0">
                <a:solidFill>
                  <a:srgbClr val="222222"/>
                </a:solidFill>
                <a:effectLst/>
                <a:latin typeface="Times New Roman" panose="02020603050405020304" pitchFamily="18" charset="0"/>
                <a:cs typeface="Times New Roman" panose="02020603050405020304" pitchFamily="18" charset="0"/>
              </a:rPr>
              <a:t>which</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r>
              <a:rPr lang="en-GB" b="0" i="0">
                <a:solidFill>
                  <a:srgbClr val="222222"/>
                </a:solidFill>
                <a:effectLst/>
                <a:latin typeface="Times New Roman" panose="02020603050405020304" pitchFamily="18" charset="0"/>
                <a:cs typeface="Times New Roman" panose="02020603050405020304" pitchFamily="18" charset="0"/>
              </a:rPr>
              <a:t>­­­­­­­­­­­­­____________ would you prefer, coffee or tea?</a:t>
            </a:r>
          </a:p>
          <a:p>
            <a:pPr lvl="1"/>
            <a:r>
              <a:rPr lang="en-GB" sz="2800" b="0" i="0">
                <a:solidFill>
                  <a:srgbClr val="222222"/>
                </a:solidFill>
                <a:effectLst/>
                <a:latin typeface="Times New Roman" panose="02020603050405020304" pitchFamily="18" charset="0"/>
                <a:cs typeface="Times New Roman" panose="02020603050405020304" pitchFamily="18" charset="0"/>
              </a:rPr>
              <a:t>who</a:t>
            </a:r>
          </a:p>
          <a:p>
            <a:pPr lvl="1"/>
            <a:r>
              <a:rPr lang="en-GB" sz="2800" b="0" i="0">
                <a:solidFill>
                  <a:srgbClr val="222222"/>
                </a:solidFill>
                <a:effectLst/>
                <a:latin typeface="Times New Roman" panose="02020603050405020304" pitchFamily="18" charset="0"/>
                <a:cs typeface="Times New Roman" panose="02020603050405020304" pitchFamily="18" charset="0"/>
              </a:rPr>
              <a:t>whom</a:t>
            </a:r>
          </a:p>
          <a:p>
            <a:pPr lvl="1"/>
            <a:r>
              <a:rPr lang="en-GB" sz="2800" b="0" i="0">
                <a:solidFill>
                  <a:srgbClr val="222222"/>
                </a:solidFill>
                <a:effectLst/>
                <a:latin typeface="Times New Roman" panose="02020603050405020304" pitchFamily="18" charset="0"/>
                <a:cs typeface="Times New Roman" panose="02020603050405020304" pitchFamily="18" charset="0"/>
              </a:rPr>
              <a:t>which</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endParaRPr lang="en-US"/>
          </a:p>
        </p:txBody>
      </p:sp>
    </p:spTree>
    <p:extLst>
      <p:ext uri="{BB962C8B-B14F-4D97-AF65-F5344CB8AC3E}">
        <p14:creationId xmlns:p14="http://schemas.microsoft.com/office/powerpoint/2010/main" val="198121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BA9-FB16-1740-B511-D9C1A471F3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E9911F-D4CE-054E-9F5F-12F1A82D9F5A}"/>
              </a:ext>
            </a:extLst>
          </p:cNvPr>
          <p:cNvSpPr>
            <a:spLocks noGrp="1"/>
          </p:cNvSpPr>
          <p:nvPr>
            <p:ph idx="1"/>
          </p:nvPr>
        </p:nvSpPr>
        <p:spPr>
          <a:xfrm>
            <a:off x="838200" y="1825625"/>
            <a:ext cx="10515600" cy="4351338"/>
          </a:xfrm>
        </p:spPr>
        <p:txBody>
          <a:bodyPr>
            <a:normAutofit lnSpcReduction="10000"/>
          </a:bodyPr>
          <a:lstStyle/>
          <a:p>
            <a:r>
              <a:rPr lang="en-GB" b="0" i="0">
                <a:solidFill>
                  <a:srgbClr val="222222"/>
                </a:solidFill>
                <a:effectLst/>
                <a:latin typeface="Times New Roman" panose="02020603050405020304" pitchFamily="18" charset="0"/>
                <a:cs typeface="Times New Roman" panose="02020603050405020304" pitchFamily="18" charset="0"/>
              </a:rPr>
              <a:t>____________ is your sister’s name?</a:t>
            </a:r>
          </a:p>
          <a:p>
            <a:pPr lvl="1"/>
            <a:r>
              <a:rPr lang="en-GB" sz="2800" b="0" i="0">
                <a:solidFill>
                  <a:srgbClr val="222222"/>
                </a:solidFill>
                <a:effectLst/>
                <a:latin typeface="Times New Roman" panose="02020603050405020304" pitchFamily="18" charset="0"/>
                <a:cs typeface="Times New Roman" panose="02020603050405020304" pitchFamily="18" charset="0"/>
              </a:rPr>
              <a:t>who</a:t>
            </a:r>
          </a:p>
          <a:p>
            <a:pPr lvl="1"/>
            <a:r>
              <a:rPr lang="en-GB" sz="2800" b="0" i="0">
                <a:solidFill>
                  <a:srgbClr val="222222"/>
                </a:solidFill>
                <a:effectLst/>
                <a:latin typeface="Times New Roman" panose="02020603050405020304" pitchFamily="18" charset="0"/>
                <a:cs typeface="Times New Roman" panose="02020603050405020304" pitchFamily="18" charset="0"/>
              </a:rPr>
              <a:t>whom</a:t>
            </a:r>
          </a:p>
          <a:p>
            <a:pPr lvl="1"/>
            <a:r>
              <a:rPr lang="en-GB" sz="2800" b="0" i="0">
                <a:solidFill>
                  <a:srgbClr val="222222"/>
                </a:solidFill>
                <a:effectLst/>
                <a:latin typeface="Times New Roman" panose="02020603050405020304" pitchFamily="18" charset="0"/>
                <a:cs typeface="Times New Roman" panose="02020603050405020304" pitchFamily="18" charset="0"/>
              </a:rPr>
              <a:t>what</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r>
              <a:rPr lang="en-GB" b="0" i="0">
                <a:solidFill>
                  <a:srgbClr val="222222"/>
                </a:solidFill>
                <a:effectLst/>
                <a:latin typeface="Times New Roman" panose="02020603050405020304" pitchFamily="18" charset="0"/>
                <a:cs typeface="Times New Roman" panose="02020603050405020304" pitchFamily="18" charset="0"/>
              </a:rPr>
              <a:t>_____________ did you tell?</a:t>
            </a:r>
          </a:p>
          <a:p>
            <a:pPr lvl="1"/>
            <a:r>
              <a:rPr lang="en-GB" sz="2800" b="0" i="0">
                <a:solidFill>
                  <a:srgbClr val="222222"/>
                </a:solidFill>
                <a:effectLst/>
                <a:latin typeface="Times New Roman" panose="02020603050405020304" pitchFamily="18" charset="0"/>
                <a:cs typeface="Times New Roman" panose="02020603050405020304" pitchFamily="18" charset="0"/>
              </a:rPr>
              <a:t>whom</a:t>
            </a:r>
          </a:p>
          <a:p>
            <a:pPr lvl="1"/>
            <a:r>
              <a:rPr lang="en-GB" sz="2800" b="0" i="0">
                <a:solidFill>
                  <a:srgbClr val="222222"/>
                </a:solidFill>
                <a:effectLst/>
                <a:latin typeface="Times New Roman" panose="02020603050405020304" pitchFamily="18" charset="0"/>
                <a:cs typeface="Times New Roman" panose="02020603050405020304" pitchFamily="18" charset="0"/>
              </a:rPr>
              <a:t>what</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pPr lvl="1"/>
            <a:r>
              <a:rPr lang="en-GB" sz="2800" b="0" i="0">
                <a:solidFill>
                  <a:srgbClr val="222222"/>
                </a:solidFill>
                <a:effectLst/>
                <a:latin typeface="Times New Roman" panose="02020603050405020304" pitchFamily="18" charset="0"/>
                <a:cs typeface="Times New Roman" panose="02020603050405020304" pitchFamily="18" charset="0"/>
              </a:rPr>
              <a:t>which</a:t>
            </a:r>
          </a:p>
          <a:p>
            <a:endParaRPr lang="en-US"/>
          </a:p>
        </p:txBody>
      </p:sp>
    </p:spTree>
    <p:extLst>
      <p:ext uri="{BB962C8B-B14F-4D97-AF65-F5344CB8AC3E}">
        <p14:creationId xmlns:p14="http://schemas.microsoft.com/office/powerpoint/2010/main" val="3018235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5DEA-FE6B-5D4D-AAE2-5E9BB2A97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50D7AF-CDED-6441-9DC6-9F3323499536}"/>
              </a:ext>
            </a:extLst>
          </p:cNvPr>
          <p:cNvSpPr>
            <a:spLocks noGrp="1"/>
          </p:cNvSpPr>
          <p:nvPr>
            <p:ph idx="1"/>
          </p:nvPr>
        </p:nvSpPr>
        <p:spPr/>
        <p:txBody>
          <a:bodyPr>
            <a:normAutofit lnSpcReduction="10000"/>
          </a:bodyPr>
          <a:lstStyle/>
          <a:p>
            <a:r>
              <a:rPr lang="en-GB" b="0" i="0">
                <a:solidFill>
                  <a:srgbClr val="222222"/>
                </a:solidFill>
                <a:effectLst/>
                <a:latin typeface="Times New Roman" panose="02020603050405020304" pitchFamily="18" charset="0"/>
                <a:cs typeface="Times New Roman" panose="02020603050405020304" pitchFamily="18" charset="0"/>
              </a:rPr>
              <a:t>______________ time do we need to be at the airport?</a:t>
            </a:r>
          </a:p>
          <a:p>
            <a:pPr lvl="1"/>
            <a:r>
              <a:rPr lang="en-GB" sz="2800" b="0" i="0">
                <a:solidFill>
                  <a:srgbClr val="222222"/>
                </a:solidFill>
                <a:effectLst/>
                <a:latin typeface="Times New Roman" panose="02020603050405020304" pitchFamily="18" charset="0"/>
                <a:cs typeface="Times New Roman" panose="02020603050405020304" pitchFamily="18" charset="0"/>
              </a:rPr>
              <a:t>which</a:t>
            </a:r>
          </a:p>
          <a:p>
            <a:pPr lvl="1"/>
            <a:r>
              <a:rPr lang="en-GB" sz="2800" b="0" i="0">
                <a:solidFill>
                  <a:srgbClr val="222222"/>
                </a:solidFill>
                <a:effectLst/>
                <a:latin typeface="Times New Roman" panose="02020603050405020304" pitchFamily="18" charset="0"/>
                <a:cs typeface="Times New Roman" panose="02020603050405020304" pitchFamily="18" charset="0"/>
              </a:rPr>
              <a:t>what</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pPr lvl="1"/>
            <a:r>
              <a:rPr lang="en-GB" sz="2800" b="0" i="0">
                <a:solidFill>
                  <a:srgbClr val="222222"/>
                </a:solidFill>
                <a:effectLst/>
                <a:latin typeface="Times New Roman" panose="02020603050405020304" pitchFamily="18" charset="0"/>
                <a:cs typeface="Times New Roman" panose="02020603050405020304" pitchFamily="18" charset="0"/>
              </a:rPr>
              <a:t>whom</a:t>
            </a:r>
          </a:p>
          <a:p>
            <a:r>
              <a:rPr lang="en-GB" b="0" i="0">
                <a:solidFill>
                  <a:srgbClr val="222222"/>
                </a:solidFill>
                <a:effectLst/>
                <a:latin typeface="Times New Roman" panose="02020603050405020304" pitchFamily="18" charset="0"/>
                <a:cs typeface="Times New Roman" panose="02020603050405020304" pitchFamily="18" charset="0"/>
              </a:rPr>
              <a:t>_____________ car is that?</a:t>
            </a:r>
          </a:p>
          <a:p>
            <a:pPr lvl="1"/>
            <a:r>
              <a:rPr lang="en-GB" sz="2800" b="0" i="0">
                <a:solidFill>
                  <a:srgbClr val="222222"/>
                </a:solidFill>
                <a:effectLst/>
                <a:latin typeface="Times New Roman" panose="02020603050405020304" pitchFamily="18" charset="0"/>
                <a:cs typeface="Times New Roman" panose="02020603050405020304" pitchFamily="18" charset="0"/>
              </a:rPr>
              <a:t>whom</a:t>
            </a:r>
          </a:p>
          <a:p>
            <a:pPr lvl="1"/>
            <a:r>
              <a:rPr lang="en-GB" sz="2800" b="0" i="0">
                <a:solidFill>
                  <a:srgbClr val="222222"/>
                </a:solidFill>
                <a:effectLst/>
                <a:latin typeface="Times New Roman" panose="02020603050405020304" pitchFamily="18" charset="0"/>
                <a:cs typeface="Times New Roman" panose="02020603050405020304" pitchFamily="18" charset="0"/>
              </a:rPr>
              <a:t>whose</a:t>
            </a:r>
          </a:p>
          <a:p>
            <a:pPr lvl="1"/>
            <a:r>
              <a:rPr lang="en-GB" sz="2800" b="0" i="0">
                <a:solidFill>
                  <a:srgbClr val="222222"/>
                </a:solidFill>
                <a:effectLst/>
                <a:latin typeface="Times New Roman" panose="02020603050405020304" pitchFamily="18" charset="0"/>
                <a:cs typeface="Times New Roman" panose="02020603050405020304" pitchFamily="18" charset="0"/>
              </a:rPr>
              <a:t>what</a:t>
            </a:r>
          </a:p>
          <a:p>
            <a:pPr lvl="1"/>
            <a:r>
              <a:rPr lang="en-GB" sz="2800" b="0" i="0">
                <a:solidFill>
                  <a:srgbClr val="222222"/>
                </a:solidFill>
                <a:effectLst/>
                <a:latin typeface="Times New Roman" panose="02020603050405020304" pitchFamily="18" charset="0"/>
                <a:cs typeface="Times New Roman" panose="02020603050405020304" pitchFamily="18" charset="0"/>
              </a:rPr>
              <a:t>who</a:t>
            </a:r>
          </a:p>
          <a:p>
            <a:endParaRPr lang="en-US"/>
          </a:p>
        </p:txBody>
      </p:sp>
    </p:spTree>
    <p:extLst>
      <p:ext uri="{BB962C8B-B14F-4D97-AF65-F5344CB8AC3E}">
        <p14:creationId xmlns:p14="http://schemas.microsoft.com/office/powerpoint/2010/main" val="1650710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876A-03C9-6544-8069-B8D2E84ED1F9}"/>
              </a:ext>
            </a:extLst>
          </p:cNvPr>
          <p:cNvSpPr>
            <a:spLocks noGrp="1"/>
          </p:cNvSpPr>
          <p:nvPr>
            <p:ph type="title"/>
          </p:nvPr>
        </p:nvSpPr>
        <p:spPr/>
        <p:txBody>
          <a:bodyPr/>
          <a:lstStyle/>
          <a:p>
            <a:r>
              <a:rPr lang="en-GB"/>
              <a:t>Relative Pronoun</a:t>
            </a:r>
            <a:endParaRPr lang="en-US"/>
          </a:p>
        </p:txBody>
      </p:sp>
      <p:sp>
        <p:nvSpPr>
          <p:cNvPr id="3" name="Content Placeholder 2">
            <a:extLst>
              <a:ext uri="{FF2B5EF4-FFF2-40B4-BE49-F238E27FC236}">
                <a16:creationId xmlns:a16="http://schemas.microsoft.com/office/drawing/2014/main" id="{27F5AA59-2385-AB46-9E16-72E407380990}"/>
              </a:ext>
            </a:extLst>
          </p:cNvPr>
          <p:cNvSpPr>
            <a:spLocks noGrp="1"/>
          </p:cNvSpPr>
          <p:nvPr>
            <p:ph idx="1"/>
          </p:nvPr>
        </p:nvSpPr>
        <p:spPr/>
        <p:txBody>
          <a:bodyPr/>
          <a:lstStyle/>
          <a:p>
            <a:pPr marL="0" indent="0">
              <a:buNone/>
            </a:pPr>
            <a:r>
              <a:rPr lang="en-GB"/>
              <a:t>A pronoun that is used to join relative clauses. </a:t>
            </a:r>
          </a:p>
          <a:p>
            <a:pPr marL="0" indent="0">
              <a:buNone/>
            </a:pPr>
            <a:endParaRPr lang="en-US"/>
          </a:p>
        </p:txBody>
      </p:sp>
    </p:spTree>
    <p:extLst>
      <p:ext uri="{BB962C8B-B14F-4D97-AF65-F5344CB8AC3E}">
        <p14:creationId xmlns:p14="http://schemas.microsoft.com/office/powerpoint/2010/main" val="359481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81DC-74A4-0420-19DB-445C2661432E}"/>
              </a:ext>
            </a:extLst>
          </p:cNvPr>
          <p:cNvSpPr>
            <a:spLocks noGrp="1"/>
          </p:cNvSpPr>
          <p:nvPr>
            <p:ph type="title"/>
          </p:nvPr>
        </p:nvSpPr>
        <p:spPr/>
        <p:txBody>
          <a:bodyPr/>
          <a:lstStyle/>
          <a:p>
            <a:r>
              <a:rPr lang="en-US">
                <a:cs typeface="Calibri Light"/>
              </a:rPr>
              <a:t>Examples:</a:t>
            </a:r>
            <a:endParaRPr lang="en-US"/>
          </a:p>
        </p:txBody>
      </p:sp>
      <p:sp>
        <p:nvSpPr>
          <p:cNvPr id="3" name="Content Placeholder 2">
            <a:extLst>
              <a:ext uri="{FF2B5EF4-FFF2-40B4-BE49-F238E27FC236}">
                <a16:creationId xmlns:a16="http://schemas.microsoft.com/office/drawing/2014/main" id="{EE97B27E-7C3A-AB78-80B3-74E01F08756F}"/>
              </a:ext>
            </a:extLst>
          </p:cNvPr>
          <p:cNvSpPr>
            <a:spLocks noGrp="1"/>
          </p:cNvSpPr>
          <p:nvPr>
            <p:ph idx="1"/>
          </p:nvPr>
        </p:nvSpPr>
        <p:spPr/>
        <p:txBody>
          <a:bodyPr vert="horz" lIns="91440" tIns="45720" rIns="91440" bIns="45720" rtlCol="0" anchor="t">
            <a:normAutofit/>
          </a:bodyPr>
          <a:lstStyle/>
          <a:p>
            <a:r>
              <a:rPr lang="en-US">
                <a:cs typeface="Calibri"/>
              </a:rPr>
              <a:t>1. I bought </a:t>
            </a:r>
            <a:r>
              <a:rPr lang="en-US" u="sng">
                <a:cs typeface="Calibri"/>
              </a:rPr>
              <a:t>the book </a:t>
            </a:r>
            <a:r>
              <a:rPr lang="en-US">
                <a:cs typeface="Calibri"/>
              </a:rPr>
              <a:t>yesterday.</a:t>
            </a:r>
          </a:p>
          <a:p>
            <a:r>
              <a:rPr lang="en-US">
                <a:cs typeface="Calibri"/>
              </a:rPr>
              <a:t>2. I did not approve </a:t>
            </a:r>
            <a:r>
              <a:rPr lang="en-US" u="sng">
                <a:cs typeface="Calibri"/>
              </a:rPr>
              <a:t>the proposal</a:t>
            </a:r>
            <a:r>
              <a:rPr lang="en-US">
                <a:cs typeface="Calibri"/>
              </a:rPr>
              <a:t>.</a:t>
            </a:r>
          </a:p>
          <a:p>
            <a:endParaRPr lang="en-US">
              <a:cs typeface="Calibri"/>
            </a:endParaRPr>
          </a:p>
          <a:p>
            <a:pPr marL="0" indent="0">
              <a:buNone/>
            </a:pPr>
            <a:r>
              <a:rPr lang="en-US">
                <a:cs typeface="Calibri"/>
              </a:rPr>
              <a:t>How can we replace the words?</a:t>
            </a:r>
          </a:p>
          <a:p>
            <a:endParaRPr lang="en-US">
              <a:cs typeface="Calibri"/>
            </a:endParaRPr>
          </a:p>
          <a:p>
            <a:endParaRPr lang="en-US">
              <a:cs typeface="Calibri"/>
            </a:endParaRPr>
          </a:p>
        </p:txBody>
      </p:sp>
    </p:spTree>
    <p:extLst>
      <p:ext uri="{BB962C8B-B14F-4D97-AF65-F5344CB8AC3E}">
        <p14:creationId xmlns:p14="http://schemas.microsoft.com/office/powerpoint/2010/main" val="230615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F0AD-9FF1-D176-333E-CFEA14F9AB56}"/>
              </a:ext>
            </a:extLst>
          </p:cNvPr>
          <p:cNvSpPr>
            <a:spLocks noGrp="1"/>
          </p:cNvSpPr>
          <p:nvPr>
            <p:ph type="title"/>
          </p:nvPr>
        </p:nvSpPr>
        <p:spPr/>
        <p:txBody>
          <a:bodyPr/>
          <a:lstStyle/>
          <a:p>
            <a:r>
              <a:rPr lang="en-US">
                <a:cs typeface="Calibri Light"/>
              </a:rPr>
              <a:t>More Examples...</a:t>
            </a:r>
            <a:endParaRPr lang="en-US"/>
          </a:p>
        </p:txBody>
      </p:sp>
      <p:sp>
        <p:nvSpPr>
          <p:cNvPr id="3" name="Content Placeholder 2">
            <a:extLst>
              <a:ext uri="{FF2B5EF4-FFF2-40B4-BE49-F238E27FC236}">
                <a16:creationId xmlns:a16="http://schemas.microsoft.com/office/drawing/2014/main" id="{905B1938-F5D1-89B9-92E7-61E935688604}"/>
              </a:ext>
            </a:extLst>
          </p:cNvPr>
          <p:cNvSpPr>
            <a:spLocks noGrp="1"/>
          </p:cNvSpPr>
          <p:nvPr>
            <p:ph idx="1"/>
          </p:nvPr>
        </p:nvSpPr>
        <p:spPr/>
        <p:txBody>
          <a:bodyPr vert="horz" lIns="91440" tIns="45720" rIns="91440" bIns="45720" rtlCol="0" anchor="t">
            <a:normAutofit/>
          </a:bodyPr>
          <a:lstStyle/>
          <a:p>
            <a:r>
              <a:rPr lang="en-US">
                <a:cs typeface="Calibri"/>
              </a:rPr>
              <a:t>1. Mina is new to New York. Can you please help her to reach the venue?</a:t>
            </a:r>
          </a:p>
          <a:p>
            <a:r>
              <a:rPr lang="en-US">
                <a:cs typeface="Calibri"/>
              </a:rPr>
              <a:t>2. </a:t>
            </a:r>
            <a:r>
              <a:rPr lang="en-US" err="1">
                <a:cs typeface="Calibri"/>
              </a:rPr>
              <a:t>Sarjina</a:t>
            </a:r>
            <a:r>
              <a:rPr lang="en-US">
                <a:cs typeface="Calibri"/>
              </a:rPr>
              <a:t> cannot do this. She is way too cute!</a:t>
            </a:r>
          </a:p>
        </p:txBody>
      </p:sp>
    </p:spTree>
    <p:extLst>
      <p:ext uri="{BB962C8B-B14F-4D97-AF65-F5344CB8AC3E}">
        <p14:creationId xmlns:p14="http://schemas.microsoft.com/office/powerpoint/2010/main" val="77107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2761-59AD-596E-2518-D23892A7F984}"/>
              </a:ext>
            </a:extLst>
          </p:cNvPr>
          <p:cNvSpPr>
            <a:spLocks noGrp="1"/>
          </p:cNvSpPr>
          <p:nvPr>
            <p:ph type="title"/>
          </p:nvPr>
        </p:nvSpPr>
        <p:spPr>
          <a:xfrm>
            <a:off x="838200" y="365125"/>
            <a:ext cx="10515600" cy="807979"/>
          </a:xfrm>
        </p:spPr>
        <p:txBody>
          <a:bodyPr/>
          <a:lstStyle/>
          <a:p>
            <a:r>
              <a:rPr lang="en-US">
                <a:cs typeface="Calibri Light"/>
              </a:rPr>
              <a:t>Ready?</a:t>
            </a:r>
            <a:endParaRPr lang="en-US"/>
          </a:p>
        </p:txBody>
      </p:sp>
      <p:sp>
        <p:nvSpPr>
          <p:cNvPr id="3" name="Content Placeholder 2">
            <a:extLst>
              <a:ext uri="{FF2B5EF4-FFF2-40B4-BE49-F238E27FC236}">
                <a16:creationId xmlns:a16="http://schemas.microsoft.com/office/drawing/2014/main" id="{D3A8BF3F-772B-4D06-6D0E-20792D6E3D5F}"/>
              </a:ext>
            </a:extLst>
          </p:cNvPr>
          <p:cNvSpPr>
            <a:spLocks noGrp="1"/>
          </p:cNvSpPr>
          <p:nvPr>
            <p:ph idx="1"/>
          </p:nvPr>
        </p:nvSpPr>
        <p:spPr>
          <a:xfrm>
            <a:off x="838200" y="1408682"/>
            <a:ext cx="10515600" cy="5444016"/>
          </a:xfrm>
        </p:spPr>
        <p:txBody>
          <a:bodyPr vert="horz" lIns="91440" tIns="45720" rIns="91440" bIns="45720" rtlCol="0" anchor="t">
            <a:normAutofit fontScale="85000" lnSpcReduction="20000"/>
          </a:bodyPr>
          <a:lstStyle/>
          <a:p>
            <a:r>
              <a:rPr lang="en-US" sz="3200">
                <a:cs typeface="Calibri"/>
              </a:rPr>
              <a:t>1. What is a pronoun?</a:t>
            </a:r>
          </a:p>
          <a:p>
            <a:pPr marL="0" indent="0">
              <a:buNone/>
            </a:pPr>
            <a:r>
              <a:rPr lang="en-US" sz="3200">
                <a:cs typeface="Calibri"/>
              </a:rPr>
              <a:t>A) A word that replaces a noun.</a:t>
            </a:r>
          </a:p>
          <a:p>
            <a:pPr marL="0" indent="0">
              <a:buNone/>
            </a:pPr>
            <a:r>
              <a:rPr lang="en-US" sz="3200">
                <a:cs typeface="Calibri"/>
              </a:rPr>
              <a:t>B) A describing word</a:t>
            </a:r>
          </a:p>
          <a:p>
            <a:pPr marL="0" indent="0">
              <a:buNone/>
            </a:pPr>
            <a:r>
              <a:rPr lang="en-US" sz="3200">
                <a:cs typeface="Calibri"/>
              </a:rPr>
              <a:t>C) A word that modifies a verb and an adjective</a:t>
            </a:r>
          </a:p>
          <a:p>
            <a:pPr marL="0" indent="0">
              <a:buNone/>
            </a:pPr>
            <a:endParaRPr lang="en-US" sz="3200">
              <a:cs typeface="Calibri"/>
            </a:endParaRPr>
          </a:p>
          <a:p>
            <a:r>
              <a:rPr lang="en-US" sz="3200">
                <a:cs typeface="Calibri"/>
              </a:rPr>
              <a:t>2. Select the pronoun: </a:t>
            </a:r>
          </a:p>
          <a:p>
            <a:pPr marL="0" indent="0">
              <a:buNone/>
            </a:pPr>
            <a:r>
              <a:rPr lang="en-US" sz="3200">
                <a:cs typeface="Calibri"/>
              </a:rPr>
              <a:t>A) But</a:t>
            </a:r>
          </a:p>
          <a:p>
            <a:pPr marL="0" indent="0">
              <a:buNone/>
            </a:pPr>
            <a:r>
              <a:rPr lang="en-US" sz="3200">
                <a:cs typeface="Calibri"/>
              </a:rPr>
              <a:t>B) On</a:t>
            </a:r>
          </a:p>
          <a:p>
            <a:pPr marL="0" indent="0">
              <a:buNone/>
            </a:pPr>
            <a:r>
              <a:rPr lang="en-US" sz="3200">
                <a:cs typeface="Calibri"/>
              </a:rPr>
              <a:t>C) She</a:t>
            </a:r>
          </a:p>
          <a:p>
            <a:endParaRPr lang="en-US" sz="3200">
              <a:cs typeface="Calibri"/>
            </a:endParaRPr>
          </a:p>
          <a:p>
            <a:r>
              <a:rPr lang="en-US" sz="3200">
                <a:cs typeface="Calibri"/>
              </a:rPr>
              <a:t>3. Select the pronoun:</a:t>
            </a:r>
          </a:p>
          <a:p>
            <a:pPr marL="0" indent="0">
              <a:buNone/>
            </a:pPr>
            <a:r>
              <a:rPr lang="en-US" sz="3200">
                <a:cs typeface="Calibri"/>
              </a:rPr>
              <a:t>The moral of price hiking that you will find is the instability between earnings and expenditure.</a:t>
            </a:r>
            <a:r>
              <a:rPr lang="en-US">
                <a:cs typeface="Calibri"/>
              </a:rPr>
              <a:t> </a:t>
            </a:r>
          </a:p>
        </p:txBody>
      </p:sp>
    </p:spTree>
    <p:extLst>
      <p:ext uri="{BB962C8B-B14F-4D97-AF65-F5344CB8AC3E}">
        <p14:creationId xmlns:p14="http://schemas.microsoft.com/office/powerpoint/2010/main" val="280248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0F6F-800B-119E-8BDC-C76B8E4B21D9}"/>
              </a:ext>
            </a:extLst>
          </p:cNvPr>
          <p:cNvSpPr>
            <a:spLocks noGrp="1"/>
          </p:cNvSpPr>
          <p:nvPr>
            <p:ph type="ctrTitle"/>
          </p:nvPr>
        </p:nvSpPr>
        <p:spPr/>
        <p:txBody>
          <a:bodyPr>
            <a:normAutofit/>
          </a:bodyPr>
          <a:lstStyle/>
          <a:p>
            <a:pPr marL="857250" indent="-857250">
              <a:buFont typeface="Arial"/>
              <a:buChar char="•"/>
            </a:pPr>
            <a:r>
              <a:rPr lang="en-US" sz="4800">
                <a:cs typeface="Calibri Light" panose="020F0302020204030204"/>
              </a:rPr>
              <a:t>They speak English.</a:t>
            </a:r>
          </a:p>
        </p:txBody>
      </p:sp>
      <p:sp>
        <p:nvSpPr>
          <p:cNvPr id="3" name="Subtitle 2">
            <a:extLst>
              <a:ext uri="{FF2B5EF4-FFF2-40B4-BE49-F238E27FC236}">
                <a16:creationId xmlns:a16="http://schemas.microsoft.com/office/drawing/2014/main" id="{F72D7424-01B8-81DE-CA8B-414D4A94F03D}"/>
              </a:ext>
            </a:extLst>
          </p:cNvPr>
          <p:cNvSpPr>
            <a:spLocks noGrp="1"/>
          </p:cNvSpPr>
          <p:nvPr>
            <p:ph type="subTitle"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419534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F2D3-8C96-09E3-C682-E119CB8B2D09}"/>
              </a:ext>
            </a:extLst>
          </p:cNvPr>
          <p:cNvSpPr>
            <a:spLocks noGrp="1"/>
          </p:cNvSpPr>
          <p:nvPr>
            <p:ph type="title"/>
          </p:nvPr>
        </p:nvSpPr>
        <p:spPr/>
        <p:txBody>
          <a:bodyPr/>
          <a:lstStyle/>
          <a:p>
            <a:r>
              <a:rPr lang="en-US">
                <a:cs typeface="Calibri Light"/>
              </a:rPr>
              <a:t>1. Subject Pronoun  2. Object pronoun</a:t>
            </a:r>
            <a:endParaRPr lang="en-US"/>
          </a:p>
        </p:txBody>
      </p:sp>
      <p:sp>
        <p:nvSpPr>
          <p:cNvPr id="3" name="Content Placeholder 2">
            <a:extLst>
              <a:ext uri="{FF2B5EF4-FFF2-40B4-BE49-F238E27FC236}">
                <a16:creationId xmlns:a16="http://schemas.microsoft.com/office/drawing/2014/main" id="{7736C2E4-0A6C-60E8-E9F2-A3339CED90FC}"/>
              </a:ext>
            </a:extLst>
          </p:cNvPr>
          <p:cNvSpPr>
            <a:spLocks noGrp="1"/>
          </p:cNvSpPr>
          <p:nvPr>
            <p:ph idx="1"/>
          </p:nvPr>
        </p:nvSpPr>
        <p:spPr/>
        <p:txBody>
          <a:bodyPr vert="horz" lIns="91440" tIns="45720" rIns="91440" bIns="45720" rtlCol="0" anchor="t">
            <a:normAutofit/>
          </a:bodyPr>
          <a:lstStyle/>
          <a:p>
            <a:r>
              <a:rPr lang="en-US">
                <a:cs typeface="Calibri"/>
              </a:rPr>
              <a:t>1. The pronoun that is used  as the subject of a verb is called subject pronoun. </a:t>
            </a:r>
          </a:p>
          <a:p>
            <a:pPr marL="0" indent="0">
              <a:buNone/>
            </a:pPr>
            <a:r>
              <a:rPr lang="en-US">
                <a:cs typeface="Calibri"/>
              </a:rPr>
              <a:t>I, They, He, You......</a:t>
            </a:r>
          </a:p>
          <a:p>
            <a:r>
              <a:rPr lang="en-US">
                <a:cs typeface="Calibri"/>
              </a:rPr>
              <a:t>2. The pronoun that is used as the object of a verb is called object pronoun.</a:t>
            </a:r>
          </a:p>
          <a:p>
            <a:pPr marL="0" indent="0">
              <a:buNone/>
            </a:pPr>
            <a:r>
              <a:rPr lang="en-US">
                <a:cs typeface="Calibri"/>
              </a:rPr>
              <a:t>Them, Me, Him, Her......</a:t>
            </a:r>
          </a:p>
        </p:txBody>
      </p:sp>
    </p:spTree>
    <p:extLst>
      <p:ext uri="{BB962C8B-B14F-4D97-AF65-F5344CB8AC3E}">
        <p14:creationId xmlns:p14="http://schemas.microsoft.com/office/powerpoint/2010/main" val="200775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EBB4-50E2-68CE-5A70-3E1D4EA7477D}"/>
              </a:ext>
            </a:extLst>
          </p:cNvPr>
          <p:cNvSpPr>
            <a:spLocks noGrp="1"/>
          </p:cNvSpPr>
          <p:nvPr>
            <p:ph type="title"/>
          </p:nvPr>
        </p:nvSpPr>
        <p:spPr/>
        <p:txBody>
          <a:bodyPr/>
          <a:lstStyle/>
          <a:p>
            <a:r>
              <a:rPr lang="en-US">
                <a:cs typeface="Calibri Light"/>
              </a:rPr>
              <a:t>After preposition...</a:t>
            </a:r>
            <a:endParaRPr lang="en-US"/>
          </a:p>
        </p:txBody>
      </p:sp>
      <p:sp>
        <p:nvSpPr>
          <p:cNvPr id="3" name="Content Placeholder 2">
            <a:extLst>
              <a:ext uri="{FF2B5EF4-FFF2-40B4-BE49-F238E27FC236}">
                <a16:creationId xmlns:a16="http://schemas.microsoft.com/office/drawing/2014/main" id="{E5A05DF1-B7FF-DBD9-4EF6-2208FE194808}"/>
              </a:ext>
            </a:extLst>
          </p:cNvPr>
          <p:cNvSpPr>
            <a:spLocks noGrp="1"/>
          </p:cNvSpPr>
          <p:nvPr>
            <p:ph idx="1"/>
          </p:nvPr>
        </p:nvSpPr>
        <p:spPr/>
        <p:txBody>
          <a:bodyPr vert="horz" lIns="91440" tIns="45720" rIns="91440" bIns="45720" rtlCol="0" anchor="t">
            <a:normAutofit/>
          </a:bodyPr>
          <a:lstStyle/>
          <a:p>
            <a:r>
              <a:rPr lang="en-US">
                <a:cs typeface="Calibri"/>
              </a:rPr>
              <a:t>A pronoun will be an object pronoun after a preposition...</a:t>
            </a:r>
          </a:p>
          <a:p>
            <a:pPr marL="0" indent="0">
              <a:buNone/>
            </a:pPr>
            <a:endParaRPr lang="en-US">
              <a:cs typeface="Calibri"/>
            </a:endParaRPr>
          </a:p>
          <a:p>
            <a:pPr marL="0" indent="0">
              <a:buNone/>
            </a:pPr>
            <a:r>
              <a:rPr lang="en-US">
                <a:cs typeface="Calibri"/>
              </a:rPr>
              <a:t>1. He ran after me.</a:t>
            </a:r>
          </a:p>
          <a:p>
            <a:pPr marL="0" indent="0">
              <a:buNone/>
            </a:pPr>
            <a:r>
              <a:rPr lang="en-US">
                <a:cs typeface="Calibri"/>
              </a:rPr>
              <a:t>2. He was not happy for me.</a:t>
            </a:r>
          </a:p>
        </p:txBody>
      </p:sp>
    </p:spTree>
    <p:extLst>
      <p:ext uri="{BB962C8B-B14F-4D97-AF65-F5344CB8AC3E}">
        <p14:creationId xmlns:p14="http://schemas.microsoft.com/office/powerpoint/2010/main" val="1459276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Pronoun</vt:lpstr>
      <vt:lpstr>What is a pronoun?</vt:lpstr>
      <vt:lpstr>Why do we need pronouns?</vt:lpstr>
      <vt:lpstr>Examples:</vt:lpstr>
      <vt:lpstr>More Examples...</vt:lpstr>
      <vt:lpstr>Ready?</vt:lpstr>
      <vt:lpstr>They speak English.</vt:lpstr>
      <vt:lpstr>1. Subject Pronoun  2. Object pronoun</vt:lpstr>
      <vt:lpstr>After preposition...</vt:lpstr>
      <vt:lpstr>Exercise...</vt:lpstr>
      <vt:lpstr>Now write 6 sentences about your friend. Put 3 subject pronouns and 3 object pronouns. </vt:lpstr>
      <vt:lpstr>I) Personal Pronoun</vt:lpstr>
      <vt:lpstr>3 persons...</vt:lpstr>
      <vt:lpstr>The person – Who is speaking? The number – Is the pronoun plural or singular? The gender – Is the pronoun feminine, masculine, or neuter? </vt:lpstr>
      <vt:lpstr>A personal pronoun has 3 cases:</vt:lpstr>
      <vt:lpstr>1. Nominative Case-  Subject pronoun</vt:lpstr>
      <vt:lpstr>PowerPoint Presentation</vt:lpstr>
      <vt:lpstr>2. Possessive Case-</vt:lpstr>
      <vt:lpstr>         1. We went to their house yesterday. Their is a possessive adjective                             2. James has never invited me to his parties. His is a possessive adjective  3. Your car is faster than hers. Hers is a possessive pronoun                  4. This is my passport. Where is yours? Yours is a possessive pronoun </vt:lpstr>
      <vt:lpstr>3. Objective Case- Object pronoun</vt:lpstr>
      <vt:lpstr>II) REFLEXIVE PRONOUN</vt:lpstr>
      <vt:lpstr>After Preposition...</vt:lpstr>
      <vt:lpstr>3. Demonstrative Pronoun</vt:lpstr>
      <vt:lpstr>Hold on....... </vt:lpstr>
      <vt:lpstr>Differences...</vt:lpstr>
      <vt:lpstr>4. Indefinite Pronoun</vt:lpstr>
      <vt:lpstr>PowerPoint Presentation</vt:lpstr>
      <vt:lpstr>PowerPoint Presentation</vt:lpstr>
      <vt:lpstr>5. Reciprocal Pronoun</vt:lpstr>
      <vt:lpstr>6. Interrogative Pronoun</vt:lpstr>
      <vt:lpstr>Exercise: </vt:lpstr>
      <vt:lpstr>PowerPoint Presentation</vt:lpstr>
      <vt:lpstr>PowerPoint Presentation</vt:lpstr>
      <vt:lpstr>Relative Pronoun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Shreyoshi Paul</cp:lastModifiedBy>
  <cp:revision>2</cp:revision>
  <dcterms:created xsi:type="dcterms:W3CDTF">2022-04-17T19:34:08Z</dcterms:created>
  <dcterms:modified xsi:type="dcterms:W3CDTF">2022-05-01T18:26:16Z</dcterms:modified>
</cp:coreProperties>
</file>